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1.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Lst>
  <p:sldSz cy="10287000" cx="18288000"/>
  <p:notesSz cx="7559675" cy="106918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1.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1.xml><?xml version="1.0" encoding="utf-8"?>
<a:tblStyleLst xmlns:a="http://schemas.openxmlformats.org/drawingml/2006/main" xmlns:r="http://schemas.openxmlformats.org/officeDocument/2006/relationships" def="{C6483061-67D6-48BE-B274-843249997380}">
  <a:tblStyle styleId="{C6483061-67D6-48BE-B274-843249997380}"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16574959-4FCB-48D5-827C-FFBD221EB5C7}"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1.xml"/><Relationship Id="rId3" Type="http://schemas.openxmlformats.org/officeDocument/2006/relationships/tableStyles" Target="tableStyles1.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276600" cy="53657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4281488" y="0"/>
            <a:ext cx="3276600" cy="536575"/>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10155238"/>
            <a:ext cx="3276600" cy="536575"/>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4281488" y="10155238"/>
            <a:ext cx="3276600" cy="536575"/>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 name="Google Shape;62;p1: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0:notes"/>
          <p:cNvSpPr txBox="1"/>
          <p:nvPr>
            <p:ph idx="1" type="body"/>
          </p:nvPr>
        </p:nvSpPr>
        <p:spPr>
          <a:xfrm>
            <a:off x="685784" y="4343396"/>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39" name="Google Shape;139;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p100:notes"/>
          <p:cNvSpPr txBox="1"/>
          <p:nvPr>
            <p:ph idx="1" type="body"/>
          </p:nvPr>
        </p:nvSpPr>
        <p:spPr>
          <a:xfrm>
            <a:off x="685784" y="4343396"/>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900" name="Google Shape;900;p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p101:notes"/>
          <p:cNvSpPr txBox="1"/>
          <p:nvPr>
            <p:ph idx="1" type="body"/>
          </p:nvPr>
        </p:nvSpPr>
        <p:spPr>
          <a:xfrm>
            <a:off x="685784" y="4343396"/>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907" name="Google Shape;907;p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p102:notes"/>
          <p:cNvSpPr txBox="1"/>
          <p:nvPr>
            <p:ph idx="1" type="body"/>
          </p:nvPr>
        </p:nvSpPr>
        <p:spPr>
          <a:xfrm>
            <a:off x="685784" y="4343396"/>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914" name="Google Shape;914;p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p103:notes"/>
          <p:cNvSpPr txBox="1"/>
          <p:nvPr>
            <p:ph idx="1" type="body"/>
          </p:nvPr>
        </p:nvSpPr>
        <p:spPr>
          <a:xfrm>
            <a:off x="685784" y="4343396"/>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921" name="Google Shape;921;p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p104:notes"/>
          <p:cNvSpPr txBox="1"/>
          <p:nvPr>
            <p:ph idx="1" type="body"/>
          </p:nvPr>
        </p:nvSpPr>
        <p:spPr>
          <a:xfrm>
            <a:off x="685784" y="4343396"/>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928" name="Google Shape;928;p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p105:notes"/>
          <p:cNvSpPr txBox="1"/>
          <p:nvPr>
            <p:ph idx="1" type="body"/>
          </p:nvPr>
        </p:nvSpPr>
        <p:spPr>
          <a:xfrm>
            <a:off x="685784" y="4343396"/>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935" name="Google Shape;935;p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p106:notes"/>
          <p:cNvSpPr txBox="1"/>
          <p:nvPr>
            <p:ph idx="1" type="body"/>
          </p:nvPr>
        </p:nvSpPr>
        <p:spPr>
          <a:xfrm>
            <a:off x="685784" y="4343396"/>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942" name="Google Shape;942;p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p107:notes"/>
          <p:cNvSpPr txBox="1"/>
          <p:nvPr>
            <p:ph idx="1" type="body"/>
          </p:nvPr>
        </p:nvSpPr>
        <p:spPr>
          <a:xfrm>
            <a:off x="685784" y="4343396"/>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949" name="Google Shape;949;p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p108: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6" name="Google Shape;956;p108: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p109: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964" name="Google Shape;964;p109: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1: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 name="Google Shape;146;p11: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p110: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979" name="Google Shape;979;p110: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p111: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987" name="Google Shape;987;p111: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p112: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994" name="Google Shape;994;p112: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p113: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001" name="Google Shape;1001;p113: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p114: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009" name="Google Shape;1009;p114: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p115: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017" name="Google Shape;1017;p115: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p116: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025" name="Google Shape;1025;p116: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p11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034" name="Google Shape;1034;p117: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p118: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043" name="Google Shape;1043;p118: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p119: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052" name="Google Shape;1052;p119: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2: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 name="Google Shape;153;p12: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p12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061" name="Google Shape;1061;p120: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p121: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070" name="Google Shape;1070;p121: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p122: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078" name="Google Shape;1078;p122: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p123: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086" name="Google Shape;1086;p123: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p124: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093" name="Google Shape;1093;p124: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p125: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100" name="Google Shape;1100;p125: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p126: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107" name="Google Shape;1107;p126: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p12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114" name="Google Shape;1114;p127: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p128: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121" name="Google Shape;1121;p128: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p129: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128" name="Google Shape;1128;p129: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3: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67" name="Google Shape;167;p13: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p130: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135" name="Google Shape;1135;p130: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p131: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8" name="Google Shape;1148;p131: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p132: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156" name="Google Shape;1156;p132: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p133: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165" name="Google Shape;1165;p133: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p134: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173" name="Google Shape;1173;p134: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p135: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181" name="Google Shape;1181;p135: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p136: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189" name="Google Shape;1189;p136: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p13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197" name="Google Shape;1197;p137: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p138: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205" name="Google Shape;1205;p138: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p139: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213" name="Google Shape;1213;p139: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4: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74" name="Google Shape;174;p14: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p14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221" name="Google Shape;1221;p140: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p141: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229" name="Google Shape;1229;p141: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p142: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237" name="Google Shape;1237;p142: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p143: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245" name="Google Shape;1245;p143: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p144: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253" name="Google Shape;1253;p144: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p145: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260" name="Google Shape;1260;p145: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p146: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267" name="Google Shape;1267;p146: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p14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274" name="Google Shape;1274;p147: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p148: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281" name="Google Shape;1281;p148: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p149: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289" name="Google Shape;1289;p149: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5: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86" name="Google Shape;186;p15: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p15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296" name="Google Shape;1296;p150: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p151: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303" name="Google Shape;1303;p151: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p152: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311" name="Google Shape;1311;p152: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p153: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318" name="Google Shape;1318;p153: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p154: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325" name="Google Shape;1325;p154: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p155: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332" name="Google Shape;1332;p155: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p156: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339" name="Google Shape;1339;p156: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p15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346" name="Google Shape;1346;p157: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p158: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353" name="Google Shape;1353;p158: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p159: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360" name="Google Shape;1360;p159: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6: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98" name="Google Shape;198;p16: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08" name="Google Shape;208;p17: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8: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20" name="Google Shape;220;p18: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9: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32" name="Google Shape;232;p19: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2: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 name="Google Shape;74;p2: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42" name="Google Shape;242;p20: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1: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54" name="Google Shape;254;p21: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22: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66" name="Google Shape;266;p22: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3: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75" name="Google Shape;275;p23: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4: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85" name="Google Shape;285;p24: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5: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94" name="Google Shape;294;p25: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6:notes"/>
          <p:cNvSpPr txBox="1"/>
          <p:nvPr>
            <p:ph idx="1" type="body"/>
          </p:nvPr>
        </p:nvSpPr>
        <p:spPr>
          <a:xfrm>
            <a:off x="755950" y="5078600"/>
            <a:ext cx="6047740" cy="4811310"/>
          </a:xfrm>
          <a:prstGeom prst="rect">
            <a:avLst/>
          </a:prstGeom>
          <a:noFill/>
          <a:ln>
            <a:noFill/>
          </a:ln>
        </p:spPr>
        <p:txBody>
          <a:bodyPr anchorCtr="0" anchor="t" bIns="102825" lIns="102825" spcFirstLastPara="1" rIns="102825" wrap="square" tIns="102825">
            <a:noAutofit/>
          </a:bodyPr>
          <a:lstStyle/>
          <a:p>
            <a:pPr indent="0" lvl="0" marL="0" rtl="0" algn="l">
              <a:lnSpc>
                <a:spcPct val="100000"/>
              </a:lnSpc>
              <a:spcBef>
                <a:spcPts val="0"/>
              </a:spcBef>
              <a:spcAft>
                <a:spcPts val="0"/>
              </a:spcAft>
              <a:buClr>
                <a:schemeClr val="dk1"/>
              </a:buClr>
              <a:buSzPts val="1600"/>
              <a:buFont typeface="Calibri"/>
              <a:buNone/>
            </a:pPr>
            <a:r>
              <a:t/>
            </a:r>
            <a:endParaRPr sz="1600"/>
          </a:p>
        </p:txBody>
      </p:sp>
      <p:sp>
        <p:nvSpPr>
          <p:cNvPr id="302" name="Google Shape;302;p26: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7:notes"/>
          <p:cNvSpPr txBox="1"/>
          <p:nvPr>
            <p:ph idx="1" type="body"/>
          </p:nvPr>
        </p:nvSpPr>
        <p:spPr>
          <a:xfrm>
            <a:off x="755950" y="5078600"/>
            <a:ext cx="6047740" cy="4811310"/>
          </a:xfrm>
          <a:prstGeom prst="rect">
            <a:avLst/>
          </a:prstGeom>
          <a:noFill/>
          <a:ln>
            <a:noFill/>
          </a:ln>
        </p:spPr>
        <p:txBody>
          <a:bodyPr anchorCtr="0" anchor="t" bIns="102825" lIns="102825" spcFirstLastPara="1" rIns="102825" wrap="square" tIns="102825">
            <a:noAutofit/>
          </a:bodyPr>
          <a:lstStyle/>
          <a:p>
            <a:pPr indent="0" lvl="0" marL="0" rtl="0" algn="l">
              <a:lnSpc>
                <a:spcPct val="100000"/>
              </a:lnSpc>
              <a:spcBef>
                <a:spcPts val="0"/>
              </a:spcBef>
              <a:spcAft>
                <a:spcPts val="0"/>
              </a:spcAft>
              <a:buClr>
                <a:schemeClr val="dk1"/>
              </a:buClr>
              <a:buSzPts val="1600"/>
              <a:buFont typeface="Calibri"/>
              <a:buNone/>
            </a:pPr>
            <a:r>
              <a:t/>
            </a:r>
            <a:endParaRPr sz="1600"/>
          </a:p>
        </p:txBody>
      </p:sp>
      <p:sp>
        <p:nvSpPr>
          <p:cNvPr id="311" name="Google Shape;311;p27: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8:notes"/>
          <p:cNvSpPr txBox="1"/>
          <p:nvPr>
            <p:ph idx="1" type="body"/>
          </p:nvPr>
        </p:nvSpPr>
        <p:spPr>
          <a:xfrm>
            <a:off x="755950" y="5078600"/>
            <a:ext cx="6047740" cy="4811310"/>
          </a:xfrm>
          <a:prstGeom prst="rect">
            <a:avLst/>
          </a:prstGeom>
          <a:noFill/>
          <a:ln>
            <a:noFill/>
          </a:ln>
        </p:spPr>
        <p:txBody>
          <a:bodyPr anchorCtr="0" anchor="t" bIns="102825" lIns="102825" spcFirstLastPara="1" rIns="102825" wrap="square" tIns="102825">
            <a:noAutofit/>
          </a:bodyPr>
          <a:lstStyle/>
          <a:p>
            <a:pPr indent="0" lvl="0" marL="0" rtl="0" algn="l">
              <a:lnSpc>
                <a:spcPct val="100000"/>
              </a:lnSpc>
              <a:spcBef>
                <a:spcPts val="0"/>
              </a:spcBef>
              <a:spcAft>
                <a:spcPts val="0"/>
              </a:spcAft>
              <a:buClr>
                <a:schemeClr val="dk1"/>
              </a:buClr>
              <a:buSzPts val="1600"/>
              <a:buFont typeface="Calibri"/>
              <a:buNone/>
            </a:pPr>
            <a:r>
              <a:t/>
            </a:r>
            <a:endParaRPr sz="1600"/>
          </a:p>
        </p:txBody>
      </p:sp>
      <p:sp>
        <p:nvSpPr>
          <p:cNvPr id="320" name="Google Shape;320;p28: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9:notes"/>
          <p:cNvSpPr txBox="1"/>
          <p:nvPr>
            <p:ph idx="1" type="body"/>
          </p:nvPr>
        </p:nvSpPr>
        <p:spPr>
          <a:xfrm>
            <a:off x="755950" y="5078600"/>
            <a:ext cx="6047740" cy="4811310"/>
          </a:xfrm>
          <a:prstGeom prst="rect">
            <a:avLst/>
          </a:prstGeom>
          <a:noFill/>
          <a:ln>
            <a:noFill/>
          </a:ln>
        </p:spPr>
        <p:txBody>
          <a:bodyPr anchorCtr="0" anchor="t" bIns="102825" lIns="102825" spcFirstLastPara="1" rIns="102825" wrap="square" tIns="102825">
            <a:noAutofit/>
          </a:bodyPr>
          <a:lstStyle/>
          <a:p>
            <a:pPr indent="0" lvl="0" marL="0" rtl="0" algn="l">
              <a:lnSpc>
                <a:spcPct val="100000"/>
              </a:lnSpc>
              <a:spcBef>
                <a:spcPts val="0"/>
              </a:spcBef>
              <a:spcAft>
                <a:spcPts val="0"/>
              </a:spcAft>
              <a:buClr>
                <a:schemeClr val="dk1"/>
              </a:buClr>
              <a:buSzPts val="1600"/>
              <a:buFont typeface="Calibri"/>
              <a:buNone/>
            </a:pPr>
            <a:r>
              <a:t/>
            </a:r>
            <a:endParaRPr sz="1600"/>
          </a:p>
        </p:txBody>
      </p:sp>
      <p:sp>
        <p:nvSpPr>
          <p:cNvPr id="329" name="Google Shape;329;p29: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3:notes"/>
          <p:cNvSpPr txBox="1"/>
          <p:nvPr>
            <p:ph idx="1" type="body"/>
          </p:nvPr>
        </p:nvSpPr>
        <p:spPr>
          <a:xfrm>
            <a:off x="685784" y="4343396"/>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89" name="Google Shape;8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30:notes"/>
          <p:cNvSpPr txBox="1"/>
          <p:nvPr>
            <p:ph idx="1" type="body"/>
          </p:nvPr>
        </p:nvSpPr>
        <p:spPr>
          <a:xfrm>
            <a:off x="755950" y="5078600"/>
            <a:ext cx="6047740" cy="4811310"/>
          </a:xfrm>
          <a:prstGeom prst="rect">
            <a:avLst/>
          </a:prstGeom>
          <a:noFill/>
          <a:ln>
            <a:noFill/>
          </a:ln>
        </p:spPr>
        <p:txBody>
          <a:bodyPr anchorCtr="0" anchor="t" bIns="102825" lIns="102825" spcFirstLastPara="1" rIns="102825" wrap="square" tIns="102825">
            <a:noAutofit/>
          </a:bodyPr>
          <a:lstStyle/>
          <a:p>
            <a:pPr indent="0" lvl="0" marL="0" rtl="0" algn="l">
              <a:lnSpc>
                <a:spcPct val="100000"/>
              </a:lnSpc>
              <a:spcBef>
                <a:spcPts val="0"/>
              </a:spcBef>
              <a:spcAft>
                <a:spcPts val="0"/>
              </a:spcAft>
              <a:buClr>
                <a:schemeClr val="dk1"/>
              </a:buClr>
              <a:buSzPts val="1600"/>
              <a:buFont typeface="Calibri"/>
              <a:buNone/>
            </a:pPr>
            <a:r>
              <a:t/>
            </a:r>
            <a:endParaRPr sz="1600"/>
          </a:p>
        </p:txBody>
      </p:sp>
      <p:sp>
        <p:nvSpPr>
          <p:cNvPr id="338" name="Google Shape;338;p30: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31:notes"/>
          <p:cNvSpPr txBox="1"/>
          <p:nvPr>
            <p:ph idx="1" type="body"/>
          </p:nvPr>
        </p:nvSpPr>
        <p:spPr>
          <a:xfrm>
            <a:off x="755950" y="5078600"/>
            <a:ext cx="6047740" cy="4811310"/>
          </a:xfrm>
          <a:prstGeom prst="rect">
            <a:avLst/>
          </a:prstGeom>
          <a:noFill/>
          <a:ln>
            <a:noFill/>
          </a:ln>
        </p:spPr>
        <p:txBody>
          <a:bodyPr anchorCtr="0" anchor="t" bIns="102825" lIns="102825" spcFirstLastPara="1" rIns="102825" wrap="square" tIns="102825">
            <a:noAutofit/>
          </a:bodyPr>
          <a:lstStyle/>
          <a:p>
            <a:pPr indent="0" lvl="0" marL="0" rtl="0" algn="l">
              <a:lnSpc>
                <a:spcPct val="100000"/>
              </a:lnSpc>
              <a:spcBef>
                <a:spcPts val="0"/>
              </a:spcBef>
              <a:spcAft>
                <a:spcPts val="0"/>
              </a:spcAft>
              <a:buClr>
                <a:schemeClr val="dk1"/>
              </a:buClr>
              <a:buSzPts val="1600"/>
              <a:buFont typeface="Calibri"/>
              <a:buNone/>
            </a:pPr>
            <a:r>
              <a:t/>
            </a:r>
            <a:endParaRPr sz="1600"/>
          </a:p>
        </p:txBody>
      </p:sp>
      <p:sp>
        <p:nvSpPr>
          <p:cNvPr id="347" name="Google Shape;347;p31: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32:notes"/>
          <p:cNvSpPr txBox="1"/>
          <p:nvPr>
            <p:ph idx="1" type="body"/>
          </p:nvPr>
        </p:nvSpPr>
        <p:spPr>
          <a:xfrm>
            <a:off x="755950" y="5078600"/>
            <a:ext cx="6047740" cy="4811310"/>
          </a:xfrm>
          <a:prstGeom prst="rect">
            <a:avLst/>
          </a:prstGeom>
          <a:noFill/>
          <a:ln>
            <a:noFill/>
          </a:ln>
        </p:spPr>
        <p:txBody>
          <a:bodyPr anchorCtr="0" anchor="t" bIns="102825" lIns="102825" spcFirstLastPara="1" rIns="102825" wrap="square" tIns="102825">
            <a:noAutofit/>
          </a:bodyPr>
          <a:lstStyle/>
          <a:p>
            <a:pPr indent="0" lvl="0" marL="0" rtl="0" algn="l">
              <a:lnSpc>
                <a:spcPct val="100000"/>
              </a:lnSpc>
              <a:spcBef>
                <a:spcPts val="0"/>
              </a:spcBef>
              <a:spcAft>
                <a:spcPts val="0"/>
              </a:spcAft>
              <a:buClr>
                <a:schemeClr val="dk1"/>
              </a:buClr>
              <a:buSzPts val="1600"/>
              <a:buFont typeface="Calibri"/>
              <a:buNone/>
            </a:pPr>
            <a:r>
              <a:t/>
            </a:r>
            <a:endParaRPr sz="1600"/>
          </a:p>
        </p:txBody>
      </p:sp>
      <p:sp>
        <p:nvSpPr>
          <p:cNvPr id="356" name="Google Shape;356;p32: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33:notes"/>
          <p:cNvSpPr txBox="1"/>
          <p:nvPr>
            <p:ph idx="1" type="body"/>
          </p:nvPr>
        </p:nvSpPr>
        <p:spPr>
          <a:xfrm>
            <a:off x="755950" y="5078600"/>
            <a:ext cx="6047740" cy="4811310"/>
          </a:xfrm>
          <a:prstGeom prst="rect">
            <a:avLst/>
          </a:prstGeom>
          <a:noFill/>
          <a:ln>
            <a:noFill/>
          </a:ln>
        </p:spPr>
        <p:txBody>
          <a:bodyPr anchorCtr="0" anchor="t" bIns="102825" lIns="102825" spcFirstLastPara="1" rIns="102825" wrap="square" tIns="102825">
            <a:noAutofit/>
          </a:bodyPr>
          <a:lstStyle/>
          <a:p>
            <a:pPr indent="0" lvl="0" marL="0" rtl="0" algn="l">
              <a:lnSpc>
                <a:spcPct val="100000"/>
              </a:lnSpc>
              <a:spcBef>
                <a:spcPts val="0"/>
              </a:spcBef>
              <a:spcAft>
                <a:spcPts val="0"/>
              </a:spcAft>
              <a:buClr>
                <a:schemeClr val="dk1"/>
              </a:buClr>
              <a:buSzPts val="1600"/>
              <a:buFont typeface="Calibri"/>
              <a:buNone/>
            </a:pPr>
            <a:r>
              <a:t/>
            </a:r>
            <a:endParaRPr sz="1600"/>
          </a:p>
        </p:txBody>
      </p:sp>
      <p:sp>
        <p:nvSpPr>
          <p:cNvPr id="365" name="Google Shape;365;p33: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34:notes"/>
          <p:cNvSpPr txBox="1"/>
          <p:nvPr>
            <p:ph idx="1" type="body"/>
          </p:nvPr>
        </p:nvSpPr>
        <p:spPr>
          <a:xfrm>
            <a:off x="755950" y="5078600"/>
            <a:ext cx="6047740" cy="4811310"/>
          </a:xfrm>
          <a:prstGeom prst="rect">
            <a:avLst/>
          </a:prstGeom>
          <a:noFill/>
          <a:ln>
            <a:noFill/>
          </a:ln>
        </p:spPr>
        <p:txBody>
          <a:bodyPr anchorCtr="0" anchor="t" bIns="102825" lIns="102825" spcFirstLastPara="1" rIns="102825" wrap="square" tIns="102825">
            <a:noAutofit/>
          </a:bodyPr>
          <a:lstStyle/>
          <a:p>
            <a:pPr indent="0" lvl="0" marL="0" rtl="0" algn="l">
              <a:lnSpc>
                <a:spcPct val="100000"/>
              </a:lnSpc>
              <a:spcBef>
                <a:spcPts val="0"/>
              </a:spcBef>
              <a:spcAft>
                <a:spcPts val="0"/>
              </a:spcAft>
              <a:buClr>
                <a:schemeClr val="dk1"/>
              </a:buClr>
              <a:buSzPts val="1600"/>
              <a:buFont typeface="Calibri"/>
              <a:buNone/>
            </a:pPr>
            <a:r>
              <a:t/>
            </a:r>
            <a:endParaRPr sz="1600"/>
          </a:p>
        </p:txBody>
      </p:sp>
      <p:sp>
        <p:nvSpPr>
          <p:cNvPr id="374" name="Google Shape;374;p34: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35:notes"/>
          <p:cNvSpPr txBox="1"/>
          <p:nvPr>
            <p:ph idx="1" type="body"/>
          </p:nvPr>
        </p:nvSpPr>
        <p:spPr>
          <a:xfrm>
            <a:off x="755950" y="5078600"/>
            <a:ext cx="6047740" cy="4811310"/>
          </a:xfrm>
          <a:prstGeom prst="rect">
            <a:avLst/>
          </a:prstGeom>
          <a:noFill/>
          <a:ln>
            <a:noFill/>
          </a:ln>
        </p:spPr>
        <p:txBody>
          <a:bodyPr anchorCtr="0" anchor="t" bIns="102825" lIns="102825" spcFirstLastPara="1" rIns="102825" wrap="square" tIns="102825">
            <a:noAutofit/>
          </a:bodyPr>
          <a:lstStyle/>
          <a:p>
            <a:pPr indent="0" lvl="0" marL="0" rtl="0" algn="l">
              <a:lnSpc>
                <a:spcPct val="100000"/>
              </a:lnSpc>
              <a:spcBef>
                <a:spcPts val="0"/>
              </a:spcBef>
              <a:spcAft>
                <a:spcPts val="0"/>
              </a:spcAft>
              <a:buClr>
                <a:schemeClr val="dk1"/>
              </a:buClr>
              <a:buSzPts val="1600"/>
              <a:buFont typeface="Calibri"/>
              <a:buNone/>
            </a:pPr>
            <a:r>
              <a:t/>
            </a:r>
            <a:endParaRPr sz="1600"/>
          </a:p>
        </p:txBody>
      </p:sp>
      <p:sp>
        <p:nvSpPr>
          <p:cNvPr id="383" name="Google Shape;383;p35: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36:notes"/>
          <p:cNvSpPr txBox="1"/>
          <p:nvPr>
            <p:ph idx="1" type="body"/>
          </p:nvPr>
        </p:nvSpPr>
        <p:spPr>
          <a:xfrm>
            <a:off x="755950" y="5078600"/>
            <a:ext cx="6047740" cy="4811310"/>
          </a:xfrm>
          <a:prstGeom prst="rect">
            <a:avLst/>
          </a:prstGeom>
          <a:noFill/>
          <a:ln>
            <a:noFill/>
          </a:ln>
        </p:spPr>
        <p:txBody>
          <a:bodyPr anchorCtr="0" anchor="t" bIns="102825" lIns="102825" spcFirstLastPara="1" rIns="102825" wrap="square" tIns="102825">
            <a:noAutofit/>
          </a:bodyPr>
          <a:lstStyle/>
          <a:p>
            <a:pPr indent="0" lvl="0" marL="0" rtl="0" algn="l">
              <a:lnSpc>
                <a:spcPct val="100000"/>
              </a:lnSpc>
              <a:spcBef>
                <a:spcPts val="0"/>
              </a:spcBef>
              <a:spcAft>
                <a:spcPts val="0"/>
              </a:spcAft>
              <a:buClr>
                <a:schemeClr val="dk1"/>
              </a:buClr>
              <a:buSzPts val="1600"/>
              <a:buFont typeface="Calibri"/>
              <a:buNone/>
            </a:pPr>
            <a:r>
              <a:t/>
            </a:r>
            <a:endParaRPr sz="1600"/>
          </a:p>
        </p:txBody>
      </p:sp>
      <p:sp>
        <p:nvSpPr>
          <p:cNvPr id="392" name="Google Shape;392;p36: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37: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2" name="Google Shape;402;p37: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38: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410" name="Google Shape;410;p38: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39: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8" name="Google Shape;418;p39: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4: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 name="Google Shape;97;p4: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40: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6" name="Google Shape;426;p40: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41: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4" name="Google Shape;434;p41: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42: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2" name="Google Shape;442;p42: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43: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0" name="Google Shape;450;p43: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44: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8" name="Google Shape;458;p44: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45: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6" name="Google Shape;466;p45: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46: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4" name="Google Shape;474;p46: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47: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2" name="Google Shape;482;p47: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48: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0" name="Google Shape;490;p48: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49: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498" name="Google Shape;498;p49: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5: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 name="Google Shape;104;p5: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50: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6" name="Google Shape;506;p50: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51: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4" name="Google Shape;514;p51: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52: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1" name="Google Shape;521;p52: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53: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8" name="Google Shape;528;p53: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54: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5" name="Google Shape;535;p54: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55: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2" name="Google Shape;542;p55: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56: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0" name="Google Shape;550;p56: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57: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8" name="Google Shape;558;p57: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58: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5" name="Google Shape;565;p58: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59: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2" name="Google Shape;572;p59: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6:notes"/>
          <p:cNvSpPr txBox="1"/>
          <p:nvPr>
            <p:ph idx="1" type="body"/>
          </p:nvPr>
        </p:nvSpPr>
        <p:spPr>
          <a:xfrm>
            <a:off x="685784" y="4343396"/>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11" name="Google Shape;11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60: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9" name="Google Shape;579;p60: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61: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6" name="Google Shape;586;p61: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62: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593" name="Google Shape;593;p62: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63: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0" name="Google Shape;600;p63: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64: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9" name="Google Shape;609;p64: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65: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7" name="Google Shape;617;p65: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66:notes"/>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627" name="Google Shape;627;p66: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6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636" name="Google Shape;636;p67: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68: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5" name="Google Shape;645;p68: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69: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3" name="Google Shape;653;p69: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7:notes"/>
          <p:cNvSpPr txBox="1"/>
          <p:nvPr>
            <p:ph idx="1" type="body"/>
          </p:nvPr>
        </p:nvSpPr>
        <p:spPr>
          <a:xfrm>
            <a:off x="685784" y="4343396"/>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18" name="Google Shape;11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70: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2" name="Google Shape;662;p70: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71: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0" name="Google Shape;670;p71: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72: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8" name="Google Shape;678;p72: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73: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5" name="Google Shape;685;p73: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74: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3" name="Google Shape;693;p74: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p75:notes"/>
          <p:cNvSpPr txBox="1"/>
          <p:nvPr>
            <p:ph idx="12" type="sldNum"/>
          </p:nvPr>
        </p:nvSpPr>
        <p:spPr>
          <a:xfrm>
            <a:off x="4281488" y="10155238"/>
            <a:ext cx="3276600" cy="53657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702" name="Google Shape;702;p75:notes"/>
          <p:cNvSpPr/>
          <p:nvPr>
            <p:ph idx="2" type="sldImg"/>
          </p:nvPr>
        </p:nvSpPr>
        <p:spPr>
          <a:xfrm>
            <a:off x="217488" y="812800"/>
            <a:ext cx="7124700" cy="4008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703" name="Google Shape;703;p75:notes"/>
          <p:cNvSpPr txBox="1"/>
          <p:nvPr>
            <p:ph idx="1" type="body"/>
          </p:nvPr>
        </p:nvSpPr>
        <p:spPr>
          <a:xfrm>
            <a:off x="755650" y="5078413"/>
            <a:ext cx="6048375" cy="4811712"/>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p76: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1" name="Google Shape;711;p76: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p77: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718" name="Google Shape;718;p77:notes"/>
          <p:cNvSpPr/>
          <p:nvPr>
            <p:ph idx="2" type="sldImg"/>
          </p:nvPr>
        </p:nvSpPr>
        <p:spPr>
          <a:xfrm>
            <a:off x="217488" y="801688"/>
            <a:ext cx="7126287" cy="4010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78: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5" name="Google Shape;725;p78: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79: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2" name="Google Shape;732;p79: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8: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 name="Google Shape;125;p8: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80: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9" name="Google Shape;739;p80: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p81:notes"/>
          <p:cNvSpPr txBox="1"/>
          <p:nvPr>
            <p:ph idx="12" type="sldNum"/>
          </p:nvPr>
        </p:nvSpPr>
        <p:spPr>
          <a:xfrm>
            <a:off x="4281488" y="10155238"/>
            <a:ext cx="3276600" cy="53657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746" name="Google Shape;746;p81:notes"/>
          <p:cNvSpPr/>
          <p:nvPr>
            <p:ph idx="2" type="sldImg"/>
          </p:nvPr>
        </p:nvSpPr>
        <p:spPr>
          <a:xfrm>
            <a:off x="217488" y="812800"/>
            <a:ext cx="7124700" cy="4008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747" name="Google Shape;747;p81:notes"/>
          <p:cNvSpPr txBox="1"/>
          <p:nvPr>
            <p:ph idx="1" type="body"/>
          </p:nvPr>
        </p:nvSpPr>
        <p:spPr>
          <a:xfrm>
            <a:off x="755650" y="5078413"/>
            <a:ext cx="6048375" cy="4811712"/>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p82: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4" name="Google Shape;754;p82: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p83: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1" name="Google Shape;761;p83: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p84: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3" name="Google Shape;773;p84: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p85:notes"/>
          <p:cNvSpPr txBox="1"/>
          <p:nvPr>
            <p:ph idx="1" type="body"/>
          </p:nvPr>
        </p:nvSpPr>
        <p:spPr>
          <a:xfrm>
            <a:off x="685784" y="4343396"/>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781" name="Google Shape;781;p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p86:notes"/>
          <p:cNvSpPr txBox="1"/>
          <p:nvPr>
            <p:ph idx="1" type="body"/>
          </p:nvPr>
        </p:nvSpPr>
        <p:spPr>
          <a:xfrm>
            <a:off x="685784" y="4343396"/>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789" name="Google Shape;789;p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p87:notes"/>
          <p:cNvSpPr txBox="1"/>
          <p:nvPr>
            <p:ph idx="1" type="body"/>
          </p:nvPr>
        </p:nvSpPr>
        <p:spPr>
          <a:xfrm>
            <a:off x="685784" y="4343396"/>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797" name="Google Shape;797;p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p88:notes"/>
          <p:cNvSpPr txBox="1"/>
          <p:nvPr>
            <p:ph idx="1" type="body"/>
          </p:nvPr>
        </p:nvSpPr>
        <p:spPr>
          <a:xfrm>
            <a:off x="685784" y="4343396"/>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805" name="Google Shape;805;p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p89:notes"/>
          <p:cNvSpPr txBox="1"/>
          <p:nvPr>
            <p:ph idx="1" type="body"/>
          </p:nvPr>
        </p:nvSpPr>
        <p:spPr>
          <a:xfrm>
            <a:off x="685784" y="4343396"/>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813" name="Google Shape;813;p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9:notes"/>
          <p:cNvSpPr txBox="1"/>
          <p:nvPr>
            <p:ph idx="1" type="body"/>
          </p:nvPr>
        </p:nvSpPr>
        <p:spPr>
          <a:xfrm>
            <a:off x="755650" y="5145088"/>
            <a:ext cx="6048375" cy="42100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 name="Google Shape;132;p9:notes"/>
          <p:cNvSpPr/>
          <p:nvPr>
            <p:ph idx="2" type="sldImg"/>
          </p:nvPr>
        </p:nvSpPr>
        <p:spPr>
          <a:xfrm>
            <a:off x="573088" y="1336675"/>
            <a:ext cx="6413500" cy="36083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p90:notes"/>
          <p:cNvSpPr txBox="1"/>
          <p:nvPr>
            <p:ph idx="1" type="body"/>
          </p:nvPr>
        </p:nvSpPr>
        <p:spPr>
          <a:xfrm>
            <a:off x="685784" y="4343396"/>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821" name="Google Shape;821;p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p91:notes"/>
          <p:cNvSpPr txBox="1"/>
          <p:nvPr>
            <p:ph idx="1" type="body"/>
          </p:nvPr>
        </p:nvSpPr>
        <p:spPr>
          <a:xfrm>
            <a:off x="685784" y="4343396"/>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829" name="Google Shape;829;p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p92:notes"/>
          <p:cNvSpPr txBox="1"/>
          <p:nvPr>
            <p:ph idx="1" type="body"/>
          </p:nvPr>
        </p:nvSpPr>
        <p:spPr>
          <a:xfrm>
            <a:off x="685784" y="4343396"/>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838" name="Google Shape;838;p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p93:notes"/>
          <p:cNvSpPr txBox="1"/>
          <p:nvPr>
            <p:ph idx="1" type="body"/>
          </p:nvPr>
        </p:nvSpPr>
        <p:spPr>
          <a:xfrm>
            <a:off x="685784" y="4343396"/>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846" name="Google Shape;846;p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p94:notes"/>
          <p:cNvSpPr txBox="1"/>
          <p:nvPr>
            <p:ph idx="1" type="body"/>
          </p:nvPr>
        </p:nvSpPr>
        <p:spPr>
          <a:xfrm>
            <a:off x="685784" y="4343396"/>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853" name="Google Shape;853;p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p95:notes"/>
          <p:cNvSpPr txBox="1"/>
          <p:nvPr>
            <p:ph idx="1" type="body"/>
          </p:nvPr>
        </p:nvSpPr>
        <p:spPr>
          <a:xfrm>
            <a:off x="685784" y="4343396"/>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860" name="Google Shape;860;p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p96:notes"/>
          <p:cNvSpPr txBox="1"/>
          <p:nvPr>
            <p:ph idx="1" type="body"/>
          </p:nvPr>
        </p:nvSpPr>
        <p:spPr>
          <a:xfrm>
            <a:off x="685784" y="4343396"/>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867" name="Google Shape;867;p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p97:notes"/>
          <p:cNvSpPr txBox="1"/>
          <p:nvPr>
            <p:ph idx="1" type="body"/>
          </p:nvPr>
        </p:nvSpPr>
        <p:spPr>
          <a:xfrm>
            <a:off x="685784" y="4343396"/>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874" name="Google Shape;874;p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p98:notes"/>
          <p:cNvSpPr txBox="1"/>
          <p:nvPr>
            <p:ph idx="1" type="body"/>
          </p:nvPr>
        </p:nvSpPr>
        <p:spPr>
          <a:xfrm>
            <a:off x="685784" y="4343396"/>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882" name="Google Shape;882;p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p99:notes"/>
          <p:cNvSpPr txBox="1"/>
          <p:nvPr>
            <p:ph idx="1" type="body"/>
          </p:nvPr>
        </p:nvSpPr>
        <p:spPr>
          <a:xfrm>
            <a:off x="685784" y="4343396"/>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891" name="Google Shape;891;p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2" name="Shape 12"/>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2" name="Shape 42"/>
        <p:cNvGrpSpPr/>
        <p:nvPr/>
      </p:nvGrpSpPr>
      <p:grpSpPr>
        <a:xfrm>
          <a:off x="0" y="0"/>
          <a:ext cx="0" cy="0"/>
          <a:chOff x="0" y="0"/>
          <a:chExt cx="0" cy="0"/>
        </a:xfrm>
      </p:grpSpPr>
      <p:sp>
        <p:nvSpPr>
          <p:cNvPr id="43" name="Google Shape;43;p11"/>
          <p:cNvSpPr txBox="1"/>
          <p:nvPr>
            <p:ph type="title"/>
          </p:nvPr>
        </p:nvSpPr>
        <p:spPr>
          <a:xfrm>
            <a:off x="914400" y="410400"/>
            <a:ext cx="16458840" cy="17175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1"/>
          <p:cNvSpPr txBox="1"/>
          <p:nvPr>
            <p:ph idx="1" type="body"/>
          </p:nvPr>
        </p:nvSpPr>
        <p:spPr>
          <a:xfrm>
            <a:off x="914400" y="2406960"/>
            <a:ext cx="16458840" cy="2845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11"/>
          <p:cNvSpPr txBox="1"/>
          <p:nvPr>
            <p:ph idx="2" type="body"/>
          </p:nvPr>
        </p:nvSpPr>
        <p:spPr>
          <a:xfrm>
            <a:off x="914400" y="5523120"/>
            <a:ext cx="16458840" cy="2845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6" name="Shape 46"/>
        <p:cNvGrpSpPr/>
        <p:nvPr/>
      </p:nvGrpSpPr>
      <p:grpSpPr>
        <a:xfrm>
          <a:off x="0" y="0"/>
          <a:ext cx="0" cy="0"/>
          <a:chOff x="0" y="0"/>
          <a:chExt cx="0" cy="0"/>
        </a:xfrm>
      </p:grpSpPr>
      <p:sp>
        <p:nvSpPr>
          <p:cNvPr id="47" name="Google Shape;47;p12"/>
          <p:cNvSpPr txBox="1"/>
          <p:nvPr>
            <p:ph type="title"/>
          </p:nvPr>
        </p:nvSpPr>
        <p:spPr>
          <a:xfrm>
            <a:off x="914400" y="410400"/>
            <a:ext cx="16458840" cy="17175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2"/>
          <p:cNvSpPr txBox="1"/>
          <p:nvPr>
            <p:ph idx="1" type="body"/>
          </p:nvPr>
        </p:nvSpPr>
        <p:spPr>
          <a:xfrm>
            <a:off x="914400" y="2406960"/>
            <a:ext cx="8031600" cy="2845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12"/>
          <p:cNvSpPr txBox="1"/>
          <p:nvPr>
            <p:ph idx="2" type="body"/>
          </p:nvPr>
        </p:nvSpPr>
        <p:spPr>
          <a:xfrm>
            <a:off x="9348120" y="2406960"/>
            <a:ext cx="8031600" cy="2845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12"/>
          <p:cNvSpPr txBox="1"/>
          <p:nvPr>
            <p:ph idx="3" type="body"/>
          </p:nvPr>
        </p:nvSpPr>
        <p:spPr>
          <a:xfrm>
            <a:off x="914400" y="5523120"/>
            <a:ext cx="8031600" cy="2845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12"/>
          <p:cNvSpPr txBox="1"/>
          <p:nvPr>
            <p:ph idx="4" type="body"/>
          </p:nvPr>
        </p:nvSpPr>
        <p:spPr>
          <a:xfrm>
            <a:off x="9348120" y="5523120"/>
            <a:ext cx="8031600" cy="2845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52" name="Shape 52"/>
        <p:cNvGrpSpPr/>
        <p:nvPr/>
      </p:nvGrpSpPr>
      <p:grpSpPr>
        <a:xfrm>
          <a:off x="0" y="0"/>
          <a:ext cx="0" cy="0"/>
          <a:chOff x="0" y="0"/>
          <a:chExt cx="0" cy="0"/>
        </a:xfrm>
      </p:grpSpPr>
      <p:sp>
        <p:nvSpPr>
          <p:cNvPr id="53" name="Google Shape;53;p13"/>
          <p:cNvSpPr txBox="1"/>
          <p:nvPr>
            <p:ph type="title"/>
          </p:nvPr>
        </p:nvSpPr>
        <p:spPr>
          <a:xfrm>
            <a:off x="914400" y="410400"/>
            <a:ext cx="16458840" cy="17175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13"/>
          <p:cNvSpPr txBox="1"/>
          <p:nvPr>
            <p:ph idx="1" type="body"/>
          </p:nvPr>
        </p:nvSpPr>
        <p:spPr>
          <a:xfrm>
            <a:off x="914400" y="2406960"/>
            <a:ext cx="5299560" cy="2845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13"/>
          <p:cNvSpPr txBox="1"/>
          <p:nvPr>
            <p:ph idx="2" type="body"/>
          </p:nvPr>
        </p:nvSpPr>
        <p:spPr>
          <a:xfrm>
            <a:off x="6479280" y="2406960"/>
            <a:ext cx="5299560" cy="2845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13"/>
          <p:cNvSpPr txBox="1"/>
          <p:nvPr>
            <p:ph idx="3" type="body"/>
          </p:nvPr>
        </p:nvSpPr>
        <p:spPr>
          <a:xfrm>
            <a:off x="12044160" y="2406960"/>
            <a:ext cx="5299560" cy="2845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13"/>
          <p:cNvSpPr txBox="1"/>
          <p:nvPr>
            <p:ph idx="4" type="body"/>
          </p:nvPr>
        </p:nvSpPr>
        <p:spPr>
          <a:xfrm>
            <a:off x="914400" y="5523120"/>
            <a:ext cx="5299560" cy="2845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13"/>
          <p:cNvSpPr txBox="1"/>
          <p:nvPr>
            <p:ph idx="5" type="body"/>
          </p:nvPr>
        </p:nvSpPr>
        <p:spPr>
          <a:xfrm>
            <a:off x="6479280" y="5523120"/>
            <a:ext cx="5299560" cy="2845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13"/>
          <p:cNvSpPr txBox="1"/>
          <p:nvPr>
            <p:ph idx="6" type="body"/>
          </p:nvPr>
        </p:nvSpPr>
        <p:spPr>
          <a:xfrm>
            <a:off x="12044160" y="5523120"/>
            <a:ext cx="5299560" cy="2845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914400" y="410400"/>
            <a:ext cx="16458840" cy="17175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3"/>
          <p:cNvSpPr txBox="1"/>
          <p:nvPr>
            <p:ph idx="1" type="subTitle"/>
          </p:nvPr>
        </p:nvSpPr>
        <p:spPr>
          <a:xfrm>
            <a:off x="914400" y="2406960"/>
            <a:ext cx="16458840" cy="5965920"/>
          </a:xfrm>
          <a:prstGeom prst="rect">
            <a:avLst/>
          </a:prstGeom>
          <a:noFill/>
          <a:ln>
            <a:noFill/>
          </a:ln>
        </p:spPr>
        <p:txBody>
          <a:bodyPr anchorCtr="0" anchor="ctr" bIns="0" lIns="0" spcFirstLastPara="1" rIns="0" wrap="square" tIns="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6" name="Shape 16"/>
        <p:cNvGrpSpPr/>
        <p:nvPr/>
      </p:nvGrpSpPr>
      <p:grpSpPr>
        <a:xfrm>
          <a:off x="0" y="0"/>
          <a:ext cx="0" cy="0"/>
          <a:chOff x="0" y="0"/>
          <a:chExt cx="0" cy="0"/>
        </a:xfrm>
      </p:grpSpPr>
      <p:sp>
        <p:nvSpPr>
          <p:cNvPr id="17" name="Google Shape;17;p4"/>
          <p:cNvSpPr txBox="1"/>
          <p:nvPr>
            <p:ph type="title"/>
          </p:nvPr>
        </p:nvSpPr>
        <p:spPr>
          <a:xfrm>
            <a:off x="914400" y="410400"/>
            <a:ext cx="16458840" cy="17175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4"/>
          <p:cNvSpPr txBox="1"/>
          <p:nvPr>
            <p:ph idx="1" type="body"/>
          </p:nvPr>
        </p:nvSpPr>
        <p:spPr>
          <a:xfrm>
            <a:off x="914400" y="2406960"/>
            <a:ext cx="16458840" cy="59659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9" name="Shape 19"/>
        <p:cNvGrpSpPr/>
        <p:nvPr/>
      </p:nvGrpSpPr>
      <p:grpSpPr>
        <a:xfrm>
          <a:off x="0" y="0"/>
          <a:ext cx="0" cy="0"/>
          <a:chOff x="0" y="0"/>
          <a:chExt cx="0" cy="0"/>
        </a:xfrm>
      </p:grpSpPr>
      <p:sp>
        <p:nvSpPr>
          <p:cNvPr id="20" name="Google Shape;20;p5"/>
          <p:cNvSpPr txBox="1"/>
          <p:nvPr>
            <p:ph type="title"/>
          </p:nvPr>
        </p:nvSpPr>
        <p:spPr>
          <a:xfrm>
            <a:off x="914400" y="410400"/>
            <a:ext cx="16458840" cy="17175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5"/>
          <p:cNvSpPr txBox="1"/>
          <p:nvPr>
            <p:ph idx="1" type="body"/>
          </p:nvPr>
        </p:nvSpPr>
        <p:spPr>
          <a:xfrm>
            <a:off x="914400" y="2406960"/>
            <a:ext cx="8031600" cy="59659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 name="Google Shape;22;p5"/>
          <p:cNvSpPr txBox="1"/>
          <p:nvPr>
            <p:ph idx="2" type="body"/>
          </p:nvPr>
        </p:nvSpPr>
        <p:spPr>
          <a:xfrm>
            <a:off x="9348120" y="2406960"/>
            <a:ext cx="8031600" cy="59659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6"/>
          <p:cNvSpPr txBox="1"/>
          <p:nvPr>
            <p:ph type="title"/>
          </p:nvPr>
        </p:nvSpPr>
        <p:spPr>
          <a:xfrm>
            <a:off x="914400" y="410400"/>
            <a:ext cx="16458840" cy="17175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5" name="Shape 25"/>
        <p:cNvGrpSpPr/>
        <p:nvPr/>
      </p:nvGrpSpPr>
      <p:grpSpPr>
        <a:xfrm>
          <a:off x="0" y="0"/>
          <a:ext cx="0" cy="0"/>
          <a:chOff x="0" y="0"/>
          <a:chExt cx="0" cy="0"/>
        </a:xfrm>
      </p:grpSpPr>
      <p:sp>
        <p:nvSpPr>
          <p:cNvPr id="26" name="Google Shape;26;p7"/>
          <p:cNvSpPr txBox="1"/>
          <p:nvPr>
            <p:ph idx="1" type="subTitle"/>
          </p:nvPr>
        </p:nvSpPr>
        <p:spPr>
          <a:xfrm>
            <a:off x="914400" y="410400"/>
            <a:ext cx="16458840" cy="7962840"/>
          </a:xfrm>
          <a:prstGeom prst="rect">
            <a:avLst/>
          </a:prstGeom>
          <a:noFill/>
          <a:ln>
            <a:noFill/>
          </a:ln>
        </p:spPr>
        <p:txBody>
          <a:bodyPr anchorCtr="0" anchor="ctr" bIns="0" lIns="0" spcFirstLastPara="1" rIns="0" wrap="square" tIns="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7" name="Shape 27"/>
        <p:cNvGrpSpPr/>
        <p:nvPr/>
      </p:nvGrpSpPr>
      <p:grpSpPr>
        <a:xfrm>
          <a:off x="0" y="0"/>
          <a:ext cx="0" cy="0"/>
          <a:chOff x="0" y="0"/>
          <a:chExt cx="0" cy="0"/>
        </a:xfrm>
      </p:grpSpPr>
      <p:sp>
        <p:nvSpPr>
          <p:cNvPr id="28" name="Google Shape;28;p8"/>
          <p:cNvSpPr txBox="1"/>
          <p:nvPr>
            <p:ph type="title"/>
          </p:nvPr>
        </p:nvSpPr>
        <p:spPr>
          <a:xfrm>
            <a:off x="914400" y="410400"/>
            <a:ext cx="16458840" cy="17175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8"/>
          <p:cNvSpPr txBox="1"/>
          <p:nvPr>
            <p:ph idx="1" type="body"/>
          </p:nvPr>
        </p:nvSpPr>
        <p:spPr>
          <a:xfrm>
            <a:off x="914400" y="2406960"/>
            <a:ext cx="8031600" cy="2845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8"/>
          <p:cNvSpPr txBox="1"/>
          <p:nvPr>
            <p:ph idx="2" type="body"/>
          </p:nvPr>
        </p:nvSpPr>
        <p:spPr>
          <a:xfrm>
            <a:off x="9348120" y="2406960"/>
            <a:ext cx="8031600" cy="59659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8"/>
          <p:cNvSpPr txBox="1"/>
          <p:nvPr>
            <p:ph idx="3" type="body"/>
          </p:nvPr>
        </p:nvSpPr>
        <p:spPr>
          <a:xfrm>
            <a:off x="914400" y="5523120"/>
            <a:ext cx="8031600" cy="2845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2" name="Shape 32"/>
        <p:cNvGrpSpPr/>
        <p:nvPr/>
      </p:nvGrpSpPr>
      <p:grpSpPr>
        <a:xfrm>
          <a:off x="0" y="0"/>
          <a:ext cx="0" cy="0"/>
          <a:chOff x="0" y="0"/>
          <a:chExt cx="0" cy="0"/>
        </a:xfrm>
      </p:grpSpPr>
      <p:sp>
        <p:nvSpPr>
          <p:cNvPr id="33" name="Google Shape;33;p9"/>
          <p:cNvSpPr txBox="1"/>
          <p:nvPr>
            <p:ph type="title"/>
          </p:nvPr>
        </p:nvSpPr>
        <p:spPr>
          <a:xfrm>
            <a:off x="914400" y="410400"/>
            <a:ext cx="16458840" cy="17175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9"/>
          <p:cNvSpPr txBox="1"/>
          <p:nvPr>
            <p:ph idx="1" type="body"/>
          </p:nvPr>
        </p:nvSpPr>
        <p:spPr>
          <a:xfrm>
            <a:off x="914400" y="2406960"/>
            <a:ext cx="8031600" cy="596592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9"/>
          <p:cNvSpPr txBox="1"/>
          <p:nvPr>
            <p:ph idx="2" type="body"/>
          </p:nvPr>
        </p:nvSpPr>
        <p:spPr>
          <a:xfrm>
            <a:off x="9348120" y="2406960"/>
            <a:ext cx="8031600" cy="2845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9"/>
          <p:cNvSpPr txBox="1"/>
          <p:nvPr>
            <p:ph idx="3" type="body"/>
          </p:nvPr>
        </p:nvSpPr>
        <p:spPr>
          <a:xfrm>
            <a:off x="9348120" y="5523120"/>
            <a:ext cx="8031600" cy="2845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37" name="Shape 37"/>
        <p:cNvGrpSpPr/>
        <p:nvPr/>
      </p:nvGrpSpPr>
      <p:grpSpPr>
        <a:xfrm>
          <a:off x="0" y="0"/>
          <a:ext cx="0" cy="0"/>
          <a:chOff x="0" y="0"/>
          <a:chExt cx="0" cy="0"/>
        </a:xfrm>
      </p:grpSpPr>
      <p:sp>
        <p:nvSpPr>
          <p:cNvPr id="38" name="Google Shape;38;p10"/>
          <p:cNvSpPr txBox="1"/>
          <p:nvPr>
            <p:ph type="title"/>
          </p:nvPr>
        </p:nvSpPr>
        <p:spPr>
          <a:xfrm>
            <a:off x="914400" y="410400"/>
            <a:ext cx="16458840" cy="17175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0"/>
          <p:cNvSpPr txBox="1"/>
          <p:nvPr>
            <p:ph idx="1" type="body"/>
          </p:nvPr>
        </p:nvSpPr>
        <p:spPr>
          <a:xfrm>
            <a:off x="914400" y="2406960"/>
            <a:ext cx="8031600" cy="2845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0"/>
          <p:cNvSpPr txBox="1"/>
          <p:nvPr>
            <p:ph idx="2" type="body"/>
          </p:nvPr>
        </p:nvSpPr>
        <p:spPr>
          <a:xfrm>
            <a:off x="9348120" y="2406960"/>
            <a:ext cx="8031600" cy="2845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10"/>
          <p:cNvSpPr txBox="1"/>
          <p:nvPr>
            <p:ph idx="3" type="body"/>
          </p:nvPr>
        </p:nvSpPr>
        <p:spPr>
          <a:xfrm>
            <a:off x="914400" y="5523120"/>
            <a:ext cx="16458840" cy="28454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914400" y="410400"/>
            <a:ext cx="16458840" cy="171756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914400" y="2406960"/>
            <a:ext cx="16458840" cy="5965920"/>
          </a:xfrm>
          <a:prstGeom prst="rect">
            <a:avLst/>
          </a:prstGeom>
          <a:noFill/>
          <a:ln>
            <a:noFill/>
          </a:ln>
        </p:spPr>
        <p:txBody>
          <a:bodyPr anchorCtr="0" anchor="t" bIns="0" lIns="0" spcFirstLastPara="1" rIns="0" wrap="square" tIns="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2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2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2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2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2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2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2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2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87.png"/><Relationship Id="rId4" Type="http://schemas.openxmlformats.org/officeDocument/2006/relationships/image" Target="../media/image2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2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2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2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22.png"/><Relationship Id="rId4" Type="http://schemas.openxmlformats.org/officeDocument/2006/relationships/image" Target="../media/image9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2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 Id="rId3" Type="http://schemas.openxmlformats.org/officeDocument/2006/relationships/image" Target="../media/image2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2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 Id="rId3" Type="http://schemas.openxmlformats.org/officeDocument/2006/relationships/image" Target="../media/image2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 Id="rId3" Type="http://schemas.openxmlformats.org/officeDocument/2006/relationships/image" Target="../media/image2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 Id="rId3" Type="http://schemas.openxmlformats.org/officeDocument/2006/relationships/image" Target="../media/image22.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 Id="rId3" Type="http://schemas.openxmlformats.org/officeDocument/2006/relationships/image" Target="../media/image22.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 Id="rId3" Type="http://schemas.openxmlformats.org/officeDocument/2006/relationships/image" Target="../media/image2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 Id="rId3" Type="http://schemas.openxmlformats.org/officeDocument/2006/relationships/image" Target="../media/image22.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image" Target="../media/image22.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2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 Id="rId3" Type="http://schemas.openxmlformats.org/officeDocument/2006/relationships/image" Target="../media/image2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 Id="rId3" Type="http://schemas.openxmlformats.org/officeDocument/2006/relationships/image" Target="../media/image22.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 Id="rId3" Type="http://schemas.openxmlformats.org/officeDocument/2006/relationships/image" Target="../media/image88.png"/><Relationship Id="rId4" Type="http://schemas.openxmlformats.org/officeDocument/2006/relationships/image" Target="../media/image22.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 Id="rId3" Type="http://schemas.openxmlformats.org/officeDocument/2006/relationships/image" Target="../media/image22.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 Id="rId3" Type="http://schemas.openxmlformats.org/officeDocument/2006/relationships/image" Target="../media/image2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 Id="rId3" Type="http://schemas.openxmlformats.org/officeDocument/2006/relationships/image" Target="../media/image22.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 Id="rId3" Type="http://schemas.openxmlformats.org/officeDocument/2006/relationships/image" Target="../media/image22.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 Id="rId3" Type="http://schemas.openxmlformats.org/officeDocument/2006/relationships/image" Target="../media/image22.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 Id="rId3" Type="http://schemas.openxmlformats.org/officeDocument/2006/relationships/image" Target="../media/image22.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 Id="rId3" Type="http://schemas.openxmlformats.org/officeDocument/2006/relationships/image" Target="../media/image22.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19.png"/><Relationship Id="rId5" Type="http://schemas.openxmlformats.org/officeDocument/2006/relationships/image" Target="../media/image17.png"/><Relationship Id="rId6" Type="http://schemas.openxmlformats.org/officeDocument/2006/relationships/image" Target="../media/image16.png"/><Relationship Id="rId7" Type="http://schemas.openxmlformats.org/officeDocument/2006/relationships/image" Target="../media/image20.png"/><Relationship Id="rId8" Type="http://schemas.openxmlformats.org/officeDocument/2006/relationships/image" Target="../media/image21.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 Id="rId3" Type="http://schemas.openxmlformats.org/officeDocument/2006/relationships/image" Target="../media/image22.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 Id="rId3" Type="http://schemas.openxmlformats.org/officeDocument/2006/relationships/image" Target="../media/image22.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2.xml"/><Relationship Id="rId3" Type="http://schemas.openxmlformats.org/officeDocument/2006/relationships/image" Target="../media/image22.png"/><Relationship Id="rId4" Type="http://schemas.openxmlformats.org/officeDocument/2006/relationships/image" Target="../media/image92.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3.xml"/><Relationship Id="rId3" Type="http://schemas.openxmlformats.org/officeDocument/2006/relationships/image" Target="../media/image22.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4.xml"/><Relationship Id="rId3" Type="http://schemas.openxmlformats.org/officeDocument/2006/relationships/image" Target="../media/image2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 Id="rId3" Type="http://schemas.openxmlformats.org/officeDocument/2006/relationships/image" Target="../media/image2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 Id="rId3" Type="http://schemas.openxmlformats.org/officeDocument/2006/relationships/image" Target="../media/image22.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7.xml"/><Relationship Id="rId3" Type="http://schemas.openxmlformats.org/officeDocument/2006/relationships/image" Target="../media/image22.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8.xml"/><Relationship Id="rId3" Type="http://schemas.openxmlformats.org/officeDocument/2006/relationships/image" Target="../media/image22.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9.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30.jpg"/><Relationship Id="rId5" Type="http://schemas.openxmlformats.org/officeDocument/2006/relationships/image" Target="../media/image23.jpg"/><Relationship Id="rId6" Type="http://schemas.openxmlformats.org/officeDocument/2006/relationships/image" Target="../media/image25.jpg"/><Relationship Id="rId7" Type="http://schemas.openxmlformats.org/officeDocument/2006/relationships/image" Target="../media/image15.jpg"/><Relationship Id="rId8" Type="http://schemas.openxmlformats.org/officeDocument/2006/relationships/image" Target="../media/image26.jp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0.xml"/><Relationship Id="rId3" Type="http://schemas.openxmlformats.org/officeDocument/2006/relationships/image" Target="../media/image22.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1.xml"/><Relationship Id="rId3" Type="http://schemas.openxmlformats.org/officeDocument/2006/relationships/image" Target="../media/image22.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2.xml"/><Relationship Id="rId3" Type="http://schemas.openxmlformats.org/officeDocument/2006/relationships/image" Target="../media/image22.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Relationship Id="rId3" Type="http://schemas.openxmlformats.org/officeDocument/2006/relationships/image" Target="../media/image22.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4.xml"/><Relationship Id="rId3" Type="http://schemas.openxmlformats.org/officeDocument/2006/relationships/image" Target="../media/image22.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5.xml"/><Relationship Id="rId3" Type="http://schemas.openxmlformats.org/officeDocument/2006/relationships/image" Target="../media/image22.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6.xml"/><Relationship Id="rId3" Type="http://schemas.openxmlformats.org/officeDocument/2006/relationships/image" Target="../media/image22.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7.xml"/><Relationship Id="rId3" Type="http://schemas.openxmlformats.org/officeDocument/2006/relationships/image" Target="../media/image22.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8.xml"/><Relationship Id="rId3" Type="http://schemas.openxmlformats.org/officeDocument/2006/relationships/image" Target="../media/image22.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9.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28.jpg"/><Relationship Id="rId5" Type="http://schemas.openxmlformats.org/officeDocument/2006/relationships/image" Target="../media/image29.jpg"/><Relationship Id="rId6" Type="http://schemas.openxmlformats.org/officeDocument/2006/relationships/image" Target="../media/image1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34.png"/><Relationship Id="rId5" Type="http://schemas.openxmlformats.org/officeDocument/2006/relationships/image" Target="../media/image31.png"/><Relationship Id="rId6" Type="http://schemas.openxmlformats.org/officeDocument/2006/relationships/image" Target="../media/image27.png"/><Relationship Id="rId7" Type="http://schemas.openxmlformats.org/officeDocument/2006/relationships/image" Target="../media/image33.png"/><Relationship Id="rId8"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39.png"/><Relationship Id="rId5" Type="http://schemas.openxmlformats.org/officeDocument/2006/relationships/image" Target="../media/image37.png"/><Relationship Id="rId6" Type="http://schemas.openxmlformats.org/officeDocument/2006/relationships/image" Target="../media/image47.jpg"/><Relationship Id="rId7" Type="http://schemas.openxmlformats.org/officeDocument/2006/relationships/image" Target="../media/image40.jpg"/><Relationship Id="rId8" Type="http://schemas.openxmlformats.org/officeDocument/2006/relationships/image" Target="../media/image4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32.jpg"/><Relationship Id="rId5" Type="http://schemas.openxmlformats.org/officeDocument/2006/relationships/image" Target="../media/image38.jpg"/><Relationship Id="rId6" Type="http://schemas.openxmlformats.org/officeDocument/2006/relationships/image" Target="../media/image3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10.png"/><Relationship Id="rId6" Type="http://schemas.openxmlformats.org/officeDocument/2006/relationships/image" Target="../media/image12.png"/><Relationship Id="rId7"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9.png"/><Relationship Id="rId7" Type="http://schemas.openxmlformats.org/officeDocument/2006/relationships/image" Target="../media/image58.png"/><Relationship Id="rId8" Type="http://schemas.openxmlformats.org/officeDocument/2006/relationships/image" Target="../media/image5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45.jpg"/><Relationship Id="rId7" Type="http://schemas.openxmlformats.org/officeDocument/2006/relationships/image" Target="../media/image43.png"/><Relationship Id="rId8"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61.png"/><Relationship Id="rId5"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55.jpg"/><Relationship Id="rId5" Type="http://schemas.openxmlformats.org/officeDocument/2006/relationships/image" Target="../media/image50.jpg"/><Relationship Id="rId6" Type="http://schemas.openxmlformats.org/officeDocument/2006/relationships/image" Target="../media/image5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52.jpg"/><Relationship Id="rId5" Type="http://schemas.openxmlformats.org/officeDocument/2006/relationships/image" Target="../media/image5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62.png"/><Relationship Id="rId5" Type="http://schemas.openxmlformats.org/officeDocument/2006/relationships/image" Target="../media/image6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63.png"/><Relationship Id="rId5" Type="http://schemas.openxmlformats.org/officeDocument/2006/relationships/image" Target="../media/image6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2.png"/><Relationship Id="rId4" Type="http://schemas.openxmlformats.org/officeDocument/2006/relationships/image" Target="../media/image64.png"/><Relationship Id="rId5" Type="http://schemas.openxmlformats.org/officeDocument/2006/relationships/image" Target="../media/image6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2.png"/><Relationship Id="rId4" Type="http://schemas.openxmlformats.org/officeDocument/2006/relationships/image" Target="../media/image66.png"/><Relationship Id="rId5" Type="http://schemas.openxmlformats.org/officeDocument/2006/relationships/image" Target="../media/image7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2.png"/><Relationship Id="rId4" Type="http://schemas.openxmlformats.org/officeDocument/2006/relationships/image" Target="../media/image70.png"/><Relationship Id="rId5" Type="http://schemas.openxmlformats.org/officeDocument/2006/relationships/image" Target="../media/image7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2.png"/><Relationship Id="rId4" Type="http://schemas.openxmlformats.org/officeDocument/2006/relationships/image" Target="../media/image67.png"/><Relationship Id="rId5" Type="http://schemas.openxmlformats.org/officeDocument/2006/relationships/image" Target="../media/image6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2.png"/><Relationship Id="rId4" Type="http://schemas.openxmlformats.org/officeDocument/2006/relationships/image" Target="../media/image71.png"/><Relationship Id="rId5" Type="http://schemas.openxmlformats.org/officeDocument/2006/relationships/image" Target="../media/image7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2.png"/><Relationship Id="rId4" Type="http://schemas.openxmlformats.org/officeDocument/2006/relationships/image" Target="../media/image82.png"/><Relationship Id="rId5" Type="http://schemas.openxmlformats.org/officeDocument/2006/relationships/image" Target="../media/image7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2.png"/><Relationship Id="rId4" Type="http://schemas.openxmlformats.org/officeDocument/2006/relationships/image" Target="../media/image81.png"/><Relationship Id="rId5" Type="http://schemas.openxmlformats.org/officeDocument/2006/relationships/image" Target="../media/image7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2.png"/><Relationship Id="rId4" Type="http://schemas.openxmlformats.org/officeDocument/2006/relationships/image" Target="../media/image83.png"/><Relationship Id="rId5" Type="http://schemas.openxmlformats.org/officeDocument/2006/relationships/image" Target="../media/image8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2.png"/><Relationship Id="rId4" Type="http://schemas.openxmlformats.org/officeDocument/2006/relationships/image" Target="../media/image75.png"/><Relationship Id="rId5" Type="http://schemas.openxmlformats.org/officeDocument/2006/relationships/image" Target="../media/image77.png"/><Relationship Id="rId6" Type="http://schemas.openxmlformats.org/officeDocument/2006/relationships/image" Target="../media/image7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84.png"/><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2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2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22.png"/><Relationship Id="rId4" Type="http://schemas.openxmlformats.org/officeDocument/2006/relationships/image" Target="../media/image8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2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2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2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2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2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2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2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2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2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2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2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2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89.png"/><Relationship Id="rId4" Type="http://schemas.openxmlformats.org/officeDocument/2006/relationships/image" Target="../media/image2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2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2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2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22.png"/><Relationship Id="rId4" Type="http://schemas.openxmlformats.org/officeDocument/2006/relationships/image" Target="../media/image93.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2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2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2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2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2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2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2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2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2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2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2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2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2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22.png"/><Relationship Id="rId4" Type="http://schemas.openxmlformats.org/officeDocument/2006/relationships/image" Target="../media/image9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2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2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2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2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1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2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22.png"/><Relationship Id="rId4" Type="http://schemas.openxmlformats.org/officeDocument/2006/relationships/image" Target="../media/image8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2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2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2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2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2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2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2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63" name="Shape 63"/>
        <p:cNvGrpSpPr/>
        <p:nvPr/>
      </p:nvGrpSpPr>
      <p:grpSpPr>
        <a:xfrm>
          <a:off x="0" y="0"/>
          <a:ext cx="0" cy="0"/>
          <a:chOff x="0" y="0"/>
          <a:chExt cx="0" cy="0"/>
        </a:xfrm>
      </p:grpSpPr>
      <p:pic>
        <p:nvPicPr>
          <p:cNvPr id="64" name="Google Shape;64;p14"/>
          <p:cNvPicPr preferRelativeResize="0"/>
          <p:nvPr/>
        </p:nvPicPr>
        <p:blipFill rotWithShape="1">
          <a:blip r:embed="rId3">
            <a:alphaModFix/>
          </a:blip>
          <a:srcRect b="0" l="0" r="0" t="0"/>
          <a:stretch/>
        </p:blipFill>
        <p:spPr>
          <a:xfrm rot="4972800">
            <a:off x="-2855880" y="-5442840"/>
            <a:ext cx="10578240" cy="11420640"/>
          </a:xfrm>
          <a:prstGeom prst="rect">
            <a:avLst/>
          </a:prstGeom>
          <a:noFill/>
          <a:ln>
            <a:noFill/>
          </a:ln>
        </p:spPr>
      </p:pic>
      <p:pic>
        <p:nvPicPr>
          <p:cNvPr id="65" name="Google Shape;65;p14"/>
          <p:cNvPicPr preferRelativeResize="0"/>
          <p:nvPr/>
        </p:nvPicPr>
        <p:blipFill rotWithShape="1">
          <a:blip r:embed="rId4">
            <a:alphaModFix/>
          </a:blip>
          <a:srcRect b="0" l="0" r="0" t="0"/>
          <a:stretch/>
        </p:blipFill>
        <p:spPr>
          <a:xfrm rot="5400000">
            <a:off x="12009600" y="-702360"/>
            <a:ext cx="17374680" cy="18434880"/>
          </a:xfrm>
          <a:prstGeom prst="rect">
            <a:avLst/>
          </a:prstGeom>
          <a:noFill/>
          <a:ln>
            <a:noFill/>
          </a:ln>
        </p:spPr>
      </p:pic>
      <p:pic>
        <p:nvPicPr>
          <p:cNvPr id="66" name="Google Shape;66;p14"/>
          <p:cNvPicPr preferRelativeResize="0"/>
          <p:nvPr/>
        </p:nvPicPr>
        <p:blipFill rotWithShape="1">
          <a:blip r:embed="rId5">
            <a:alphaModFix/>
          </a:blip>
          <a:srcRect b="0" l="0" r="0" t="0"/>
          <a:stretch/>
        </p:blipFill>
        <p:spPr>
          <a:xfrm rot="-10317000">
            <a:off x="-1380600" y="6287040"/>
            <a:ext cx="7628040" cy="6636600"/>
          </a:xfrm>
          <a:prstGeom prst="rect">
            <a:avLst/>
          </a:prstGeom>
          <a:noFill/>
          <a:ln>
            <a:noFill/>
          </a:ln>
        </p:spPr>
      </p:pic>
      <p:sp>
        <p:nvSpPr>
          <p:cNvPr id="67" name="Google Shape;67;p14"/>
          <p:cNvSpPr/>
          <p:nvPr/>
        </p:nvSpPr>
        <p:spPr>
          <a:xfrm>
            <a:off x="8088120" y="9566640"/>
            <a:ext cx="4901760" cy="37296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000000"/>
              </a:buClr>
              <a:buSzPts val="2100"/>
              <a:buFont typeface="Arial"/>
              <a:buNone/>
            </a:pPr>
            <a:r>
              <a:rPr b="0" i="0" lang="en-US" sz="2100" u="none" cap="none" strike="noStrike">
                <a:solidFill>
                  <a:srgbClr val="000000"/>
                </a:solidFill>
                <a:latin typeface="Poppins Medium"/>
                <a:ea typeface="Poppins Medium"/>
                <a:cs typeface="Poppins Medium"/>
                <a:sym typeface="Poppins Medium"/>
              </a:rPr>
              <a:t>©MEDLUS, 2022</a:t>
            </a:r>
            <a:endParaRPr b="0" i="0" sz="2100" u="none" cap="none" strike="noStrike">
              <a:solidFill>
                <a:schemeClr val="dk1"/>
              </a:solidFill>
              <a:latin typeface="Arial"/>
              <a:ea typeface="Arial"/>
              <a:cs typeface="Arial"/>
              <a:sym typeface="Arial"/>
            </a:endParaRPr>
          </a:p>
        </p:txBody>
      </p:sp>
      <p:grpSp>
        <p:nvGrpSpPr>
          <p:cNvPr id="68" name="Google Shape;68;p14"/>
          <p:cNvGrpSpPr/>
          <p:nvPr/>
        </p:nvGrpSpPr>
        <p:grpSpPr>
          <a:xfrm>
            <a:off x="2134080" y="3687480"/>
            <a:ext cx="14019120" cy="2576160"/>
            <a:chOff x="2134080" y="3687480"/>
            <a:chExt cx="14019120" cy="2576160"/>
          </a:xfrm>
        </p:grpSpPr>
        <p:sp>
          <p:nvSpPr>
            <p:cNvPr id="69" name="Google Shape;69;p14"/>
            <p:cNvSpPr/>
            <p:nvPr/>
          </p:nvSpPr>
          <p:spPr>
            <a:xfrm>
              <a:off x="2134080" y="3687480"/>
              <a:ext cx="14019120" cy="1713960"/>
            </a:xfrm>
            <a:prstGeom prst="rect">
              <a:avLst/>
            </a:prstGeom>
            <a:noFill/>
            <a:ln>
              <a:noFill/>
            </a:ln>
          </p:spPr>
          <p:txBody>
            <a:bodyPr anchorCtr="0" anchor="t" bIns="0" lIns="0" spcFirstLastPara="1" rIns="0" wrap="square" tIns="0">
              <a:noAutofit/>
            </a:bodyPr>
            <a:lstStyle/>
            <a:p>
              <a:pPr indent="0" lvl="0" marL="0" marR="0" rtl="0" algn="ctr">
                <a:lnSpc>
                  <a:spcPct val="109991"/>
                </a:lnSpc>
                <a:spcBef>
                  <a:spcPts val="0"/>
                </a:spcBef>
                <a:spcAft>
                  <a:spcPts val="0"/>
                </a:spcAft>
                <a:buClr>
                  <a:srgbClr val="000000"/>
                </a:buClr>
                <a:buSzPts val="12270"/>
                <a:buFont typeface="Arial"/>
                <a:buNone/>
              </a:pPr>
              <a:r>
                <a:rPr b="0" i="0" lang="en-US" sz="12270" u="none" cap="none" strike="noStrike">
                  <a:solidFill>
                    <a:srgbClr val="000000"/>
                  </a:solidFill>
                  <a:latin typeface="Poppins Medium"/>
                  <a:ea typeface="Poppins Medium"/>
                  <a:cs typeface="Poppins Medium"/>
                  <a:sym typeface="Poppins Medium"/>
                </a:rPr>
                <a:t>MEDLUS</a:t>
              </a:r>
              <a:endParaRPr b="0" i="0" sz="12270" u="none" cap="none" strike="noStrike">
                <a:solidFill>
                  <a:schemeClr val="dk1"/>
                </a:solidFill>
                <a:latin typeface="Arial"/>
                <a:ea typeface="Arial"/>
                <a:cs typeface="Arial"/>
                <a:sym typeface="Arial"/>
              </a:endParaRPr>
            </a:p>
          </p:txBody>
        </p:sp>
        <p:sp>
          <p:nvSpPr>
            <p:cNvPr id="70" name="Google Shape;70;p14"/>
            <p:cNvSpPr/>
            <p:nvPr/>
          </p:nvSpPr>
          <p:spPr>
            <a:xfrm>
              <a:off x="2451600" y="5644440"/>
              <a:ext cx="13384080" cy="619200"/>
            </a:xfrm>
            <a:prstGeom prst="rect">
              <a:avLst/>
            </a:prstGeom>
            <a:noFill/>
            <a:ln>
              <a:noFill/>
            </a:ln>
          </p:spPr>
          <p:txBody>
            <a:bodyPr anchorCtr="0" anchor="t" bIns="0" lIns="0" spcFirstLastPara="1" rIns="0" wrap="square" tIns="0">
              <a:noAutofit/>
            </a:bodyPr>
            <a:lstStyle/>
            <a:p>
              <a:pPr indent="0" lvl="0" marL="0" marR="0" rtl="0" algn="ctr">
                <a:lnSpc>
                  <a:spcPct val="139770"/>
                </a:lnSpc>
                <a:spcBef>
                  <a:spcPts val="0"/>
                </a:spcBef>
                <a:spcAft>
                  <a:spcPts val="0"/>
                </a:spcAft>
                <a:buClr>
                  <a:srgbClr val="000000"/>
                </a:buClr>
                <a:buSzPts val="3490"/>
                <a:buFont typeface="Arial"/>
                <a:buNone/>
              </a:pPr>
              <a:r>
                <a:rPr b="0" i="0" lang="en-US" sz="3490" u="none" cap="none" strike="noStrike">
                  <a:solidFill>
                    <a:srgbClr val="000000"/>
                  </a:solidFill>
                  <a:latin typeface="Poppins Medium"/>
                  <a:ea typeface="Poppins Medium"/>
                  <a:cs typeface="Poppins Medium"/>
                  <a:sym typeface="Poppins Medium"/>
                </a:rPr>
                <a:t>Turma 2022</a:t>
              </a:r>
              <a:endParaRPr b="0" i="0" sz="3490" u="none" cap="none" strike="noStrike">
                <a:solidFill>
                  <a:schemeClr val="dk1"/>
                </a:solidFill>
                <a:latin typeface="Arial"/>
                <a:ea typeface="Arial"/>
                <a:cs typeface="Arial"/>
                <a:sym typeface="Arial"/>
              </a:endParaRPr>
            </a:p>
          </p:txBody>
        </p:sp>
      </p:grpSp>
      <p:pic>
        <p:nvPicPr>
          <p:cNvPr id="71" name="Google Shape;71;p14"/>
          <p:cNvPicPr preferRelativeResize="0"/>
          <p:nvPr/>
        </p:nvPicPr>
        <p:blipFill rotWithShape="1">
          <a:blip r:embed="rId6">
            <a:alphaModFix/>
          </a:blip>
          <a:srcRect b="0" l="0" r="0" t="0"/>
          <a:stretch/>
        </p:blipFill>
        <p:spPr>
          <a:xfrm>
            <a:off x="7286400" y="6816960"/>
            <a:ext cx="3714480" cy="278712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1368" name="Shape 1368"/>
        <p:cNvGrpSpPr/>
        <p:nvPr/>
      </p:nvGrpSpPr>
      <p:grpSpPr>
        <a:xfrm>
          <a:off x="0" y="0"/>
          <a:ext cx="0" cy="0"/>
          <a:chOff x="0" y="0"/>
          <a:chExt cx="0" cy="0"/>
        </a:xfrm>
      </p:grpSpPr>
      <p:pic>
        <p:nvPicPr>
          <p:cNvPr id="1369" name="Google Shape;1369;p1"/>
          <p:cNvPicPr preferRelativeResize="0"/>
          <p:nvPr/>
        </p:nvPicPr>
        <p:blipFill rotWithShape="1">
          <a:blip r:embed="rId3">
            <a:alphaModFix/>
          </a:blip>
          <a:srcRect b="0" l="0" r="0" t="0"/>
          <a:stretch/>
        </p:blipFill>
        <p:spPr>
          <a:xfrm rot="7617600">
            <a:off x="14376599" y="4604761"/>
            <a:ext cx="8796961" cy="10488238"/>
          </a:xfrm>
          <a:prstGeom prst="rect">
            <a:avLst/>
          </a:prstGeom>
          <a:noFill/>
          <a:ln>
            <a:noFill/>
          </a:ln>
        </p:spPr>
      </p:pic>
      <p:sp>
        <p:nvSpPr>
          <p:cNvPr id="1370" name="Google Shape;1370;p1"/>
          <p:cNvSpPr/>
          <p:nvPr/>
        </p:nvSpPr>
        <p:spPr>
          <a:xfrm>
            <a:off x="1198080" y="480960"/>
            <a:ext cx="15891600" cy="11118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400"/>
              <a:buFont typeface="Arial"/>
              <a:buNone/>
            </a:pPr>
            <a:r>
              <a:rPr b="0" i="0" lang="en-US" sz="7400" u="none" cap="none" strike="noStrike">
                <a:solidFill>
                  <a:schemeClr val="dk1"/>
                </a:solidFill>
                <a:latin typeface="Poppins Medium"/>
                <a:ea typeface="Poppins Medium"/>
                <a:cs typeface="Poppins Medium"/>
                <a:sym typeface="Poppins Medium"/>
              </a:rPr>
              <a:t>RESTRIÇÕES DO PROJETO</a:t>
            </a:r>
            <a:endParaRPr b="0" i="0" sz="7400" u="none" cap="none" strike="noStrike">
              <a:solidFill>
                <a:schemeClr val="dk1"/>
              </a:solidFill>
              <a:latin typeface="Arial"/>
              <a:ea typeface="Arial"/>
              <a:cs typeface="Arial"/>
              <a:sym typeface="Arial"/>
            </a:endParaRPr>
          </a:p>
        </p:txBody>
      </p:sp>
      <p:graphicFrame>
        <p:nvGraphicFramePr>
          <p:cNvPr id="1371" name="Google Shape;1371;p1"/>
          <p:cNvGraphicFramePr/>
          <p:nvPr/>
        </p:nvGraphicFramePr>
        <p:xfrm>
          <a:off x="1400288" y="1783000"/>
          <a:ext cx="3000000" cy="3000000"/>
        </p:xfrm>
        <a:graphic>
          <a:graphicData uri="http://schemas.openxmlformats.org/drawingml/2006/table">
            <a:tbl>
              <a:tblPr>
                <a:noFill/>
                <a:tableStyleId>{C6483061-67D6-48BE-B274-843249997380}</a:tableStyleId>
              </a:tblPr>
              <a:tblGrid>
                <a:gridCol w="2360800"/>
                <a:gridCol w="1964825"/>
                <a:gridCol w="10942100"/>
              </a:tblGrid>
              <a:tr h="753250">
                <a:tc>
                  <a:txBody>
                    <a:bodyPr/>
                    <a:lstStyle/>
                    <a:p>
                      <a:pPr indent="0" lvl="0" marL="0" marR="0" rtl="0" algn="just">
                        <a:lnSpc>
                          <a:spcPct val="100000"/>
                        </a:lnSpc>
                        <a:spcBef>
                          <a:spcPts val="0"/>
                        </a:spcBef>
                        <a:spcAft>
                          <a:spcPts val="0"/>
                        </a:spcAft>
                        <a:buClr>
                          <a:schemeClr val="dk1"/>
                        </a:buClr>
                        <a:buSzPts val="2600"/>
                        <a:buFont typeface="Poppins Medium"/>
                        <a:buNone/>
                        <a:defRPr sz="1400" u="none" cap="none" strike="noStrike"/>
                      </a:pPr>
                      <a:r>
                        <a:rPr b="1" lang="en-US" sz="2600" u="none" cap="none" strike="noStrike">
                          <a:latin typeface="Poppins Medium"/>
                          <a:ea typeface="Poppins Medium"/>
                          <a:cs typeface="Poppins Medium"/>
                          <a:sym typeface="Poppins Medium"/>
                        </a:rPr>
                        <a:t>Orçamento</a:t>
                      </a:r>
                      <a:endParaRPr b="1" sz="2600" u="none" cap="none" strike="noStrike">
                        <a:latin typeface="Poppins Medium"/>
                        <a:ea typeface="Poppins Medium"/>
                        <a:cs typeface="Poppins Medium"/>
                        <a:sym typeface="Poppins Medium"/>
                      </a:endParaRPr>
                    </a:p>
                  </a:txBody>
                  <a:tcPr marT="0" marB="0" marR="137150" marL="13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chemeClr val="dk1"/>
                        </a:buClr>
                        <a:buSzPts val="2600"/>
                        <a:buFont typeface="Poppins Medium"/>
                        <a:buNone/>
                        <a:defRPr sz="1400" u="none" cap="none" strike="noStrike"/>
                      </a:pPr>
                      <a:r>
                        <a:rPr lang="en-US" sz="2600" u="none" cap="none" strike="noStrike">
                          <a:highlight>
                            <a:srgbClr val="00FFFF"/>
                          </a:highlight>
                          <a:latin typeface="Poppins Medium"/>
                          <a:ea typeface="Poppins Medium"/>
                          <a:cs typeface="Poppins Medium"/>
                          <a:sym typeface="Poppins Medium"/>
                        </a:rPr>
                        <a:t>R$ $$$$$$$</a:t>
                      </a:r>
                      <a:endParaRPr sz="3000" u="none" cap="none" strike="noStrike">
                        <a:latin typeface="Poppins Medium"/>
                        <a:ea typeface="Poppins Medium"/>
                        <a:cs typeface="Poppins Medium"/>
                        <a:sym typeface="Poppins Medium"/>
                      </a:endParaRPr>
                    </a:p>
                  </a:txBody>
                  <a:tcPr marT="0" marB="0" marR="137150" marL="13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r h="753250">
                <a:tc>
                  <a:txBody>
                    <a:bodyPr/>
                    <a:lstStyle/>
                    <a:p>
                      <a:pPr indent="0" lvl="0" marL="0" marR="0" rtl="0" algn="l">
                        <a:lnSpc>
                          <a:spcPct val="100000"/>
                        </a:lnSpc>
                        <a:spcBef>
                          <a:spcPts val="0"/>
                        </a:spcBef>
                        <a:spcAft>
                          <a:spcPts val="0"/>
                        </a:spcAft>
                        <a:buClr>
                          <a:schemeClr val="dk1"/>
                        </a:buClr>
                        <a:buSzPts val="2600"/>
                        <a:buFont typeface="Poppins Medium"/>
                        <a:buNone/>
                        <a:defRPr sz="1400" u="none" cap="none" strike="noStrike"/>
                      </a:pPr>
                      <a:r>
                        <a:rPr b="1" lang="en-US" sz="2600" u="none" cap="none" strike="noStrike">
                          <a:latin typeface="Poppins Medium"/>
                          <a:ea typeface="Poppins Medium"/>
                          <a:cs typeface="Poppins Medium"/>
                          <a:sym typeface="Poppins Medium"/>
                        </a:rPr>
                        <a:t>Prazo</a:t>
                      </a:r>
                      <a:endParaRPr sz="2600" u="none" cap="none" strike="noStrike">
                        <a:latin typeface="Poppins Medium"/>
                        <a:ea typeface="Poppins Medium"/>
                        <a:cs typeface="Poppins Medium"/>
                        <a:sym typeface="Poppins Medium"/>
                      </a:endParaRPr>
                    </a:p>
                  </a:txBody>
                  <a:tcPr marT="0" marB="0" marR="137150" marL="13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2">
                  <a:txBody>
                    <a:bodyPr/>
                    <a:lstStyle/>
                    <a:p>
                      <a:pPr indent="0" lvl="0" marL="0" marR="0" rtl="0" algn="just">
                        <a:lnSpc>
                          <a:spcPct val="100000"/>
                        </a:lnSpc>
                        <a:spcBef>
                          <a:spcPts val="0"/>
                        </a:spcBef>
                        <a:spcAft>
                          <a:spcPts val="0"/>
                        </a:spcAft>
                        <a:buClr>
                          <a:schemeClr val="dk1"/>
                        </a:buClr>
                        <a:buSzPts val="2600"/>
                        <a:buFont typeface="Arial"/>
                        <a:buNone/>
                        <a:defRPr sz="1400" u="none" cap="none" strike="noStrike"/>
                      </a:pPr>
                      <a:r>
                        <a:t/>
                      </a:r>
                      <a:endParaRPr sz="2600" u="none" cap="none" strike="noStrike">
                        <a:latin typeface="Poppins Medium"/>
                        <a:ea typeface="Poppins Medium"/>
                        <a:cs typeface="Poppins Medium"/>
                        <a:sym typeface="Poppins Medium"/>
                      </a:endParaRPr>
                    </a:p>
                    <a:p>
                      <a:pPr indent="0" lvl="0" marL="0" marR="0" rtl="0" algn="just">
                        <a:lnSpc>
                          <a:spcPct val="100000"/>
                        </a:lnSpc>
                        <a:spcBef>
                          <a:spcPts val="0"/>
                        </a:spcBef>
                        <a:spcAft>
                          <a:spcPts val="0"/>
                        </a:spcAft>
                        <a:buClr>
                          <a:schemeClr val="dk1"/>
                        </a:buClr>
                        <a:buSzPts val="2600"/>
                        <a:buFont typeface="Poppins Medium"/>
                        <a:buNone/>
                        <a:defRPr sz="1400" u="none" cap="none" strike="noStrike"/>
                      </a:pPr>
                      <a:r>
                        <a:rPr lang="en-US" sz="2600" u="none" cap="none" strike="noStrike">
                          <a:latin typeface="Poppins Medium"/>
                          <a:ea typeface="Poppins Medium"/>
                          <a:cs typeface="Poppins Medium"/>
                          <a:sym typeface="Poppins Medium"/>
                        </a:rPr>
                        <a:t>Data: 24 de novembro de 2022</a:t>
                      </a:r>
                      <a:endParaRPr sz="2600" u="none" cap="none" strike="noStrike">
                        <a:highlight>
                          <a:srgbClr val="00FFFF"/>
                        </a:highlight>
                        <a:latin typeface="Poppins Medium"/>
                        <a:ea typeface="Poppins Medium"/>
                        <a:cs typeface="Poppins Medium"/>
                        <a:sym typeface="Poppins Medium"/>
                      </a:endParaRPr>
                    </a:p>
                  </a:txBody>
                  <a:tcPr marT="0" marB="0" marR="137150" marL="1371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r h="4142850">
                <a:tc>
                  <a:txBody>
                    <a:bodyPr/>
                    <a:lstStyle/>
                    <a:p>
                      <a:pPr indent="0" lvl="0" marL="0" marR="0" rtl="0" algn="l">
                        <a:lnSpc>
                          <a:spcPct val="100000"/>
                        </a:lnSpc>
                        <a:spcBef>
                          <a:spcPts val="0"/>
                        </a:spcBef>
                        <a:spcAft>
                          <a:spcPts val="0"/>
                        </a:spcAft>
                        <a:buClr>
                          <a:schemeClr val="dk1"/>
                        </a:buClr>
                        <a:buSzPts val="2600"/>
                        <a:buFont typeface="Poppins Medium"/>
                        <a:buNone/>
                        <a:defRPr sz="1400" u="none" cap="none" strike="noStrike"/>
                      </a:pPr>
                      <a:r>
                        <a:rPr b="1" lang="en-US" sz="2600" u="none" cap="none" strike="noStrike">
                          <a:latin typeface="Poppins Medium"/>
                          <a:ea typeface="Poppins Medium"/>
                          <a:cs typeface="Poppins Medium"/>
                          <a:sym typeface="Poppins Medium"/>
                        </a:rPr>
                        <a:t>Qualidade</a:t>
                      </a:r>
                      <a:endParaRPr sz="2600" u="none" cap="none" strike="noStrike">
                        <a:latin typeface="Poppins Medium"/>
                        <a:ea typeface="Poppins Medium"/>
                        <a:cs typeface="Poppins Medium"/>
                        <a:sym typeface="Poppins Medium"/>
                      </a:endParaRPr>
                    </a:p>
                  </a:txBody>
                  <a:tcPr marT="0" marB="0" marR="137150" marL="13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2">
                  <a:txBody>
                    <a:bodyPr/>
                    <a:lstStyle/>
                    <a:p>
                      <a:pPr indent="0" lvl="0" marL="228600" marR="0" rtl="0" algn="just">
                        <a:lnSpc>
                          <a:spcPct val="100000"/>
                        </a:lnSpc>
                        <a:spcBef>
                          <a:spcPts val="0"/>
                        </a:spcBef>
                        <a:spcAft>
                          <a:spcPts val="0"/>
                        </a:spcAft>
                        <a:buClr>
                          <a:schemeClr val="dk1"/>
                        </a:buClr>
                        <a:buSzPts val="2600"/>
                        <a:buFont typeface="Arial"/>
                        <a:buNone/>
                        <a:defRPr sz="1400" u="none" cap="none" strike="noStrike"/>
                      </a:pPr>
                      <a:r>
                        <a:t/>
                      </a:r>
                      <a:endParaRPr sz="2600" u="none" cap="none" strike="noStrike">
                        <a:latin typeface="Poppins Medium"/>
                        <a:ea typeface="Poppins Medium"/>
                        <a:cs typeface="Poppins Medium"/>
                        <a:sym typeface="Poppins Medium"/>
                      </a:endParaRPr>
                    </a:p>
                    <a:p>
                      <a:pPr indent="-311150" lvl="0" marL="457200" marR="0" rtl="0" algn="just">
                        <a:lnSpc>
                          <a:spcPct val="100000"/>
                        </a:lnSpc>
                        <a:spcBef>
                          <a:spcPts val="0"/>
                        </a:spcBef>
                        <a:spcAft>
                          <a:spcPts val="0"/>
                        </a:spcAft>
                        <a:buClr>
                          <a:schemeClr val="dk1"/>
                        </a:buClr>
                        <a:buSzPts val="1300"/>
                        <a:buFont typeface="Arial"/>
                        <a:buChar char="●"/>
                        <a:defRPr sz="1400" u="none" cap="none" strike="noStrike"/>
                      </a:pPr>
                      <a:r>
                        <a:rPr i="1" lang="en-US" sz="2600" u="none" cap="none" strike="noStrike">
                          <a:latin typeface="Poppins Medium"/>
                          <a:ea typeface="Poppins Medium"/>
                          <a:cs typeface="Poppins Medium"/>
                          <a:sym typeface="Poppins Medium"/>
                        </a:rPr>
                        <a:t>Os módulos devem ser integrados;</a:t>
                      </a:r>
                      <a:endParaRPr sz="2600" u="none" cap="none" strike="noStrike">
                        <a:latin typeface="Poppins Medium"/>
                        <a:ea typeface="Poppins Medium"/>
                        <a:cs typeface="Poppins Medium"/>
                        <a:sym typeface="Poppins Medium"/>
                      </a:endParaRPr>
                    </a:p>
                    <a:p>
                      <a:pPr indent="-311150" lvl="0" marL="457200" marR="0" rtl="0" algn="just">
                        <a:lnSpc>
                          <a:spcPct val="100000"/>
                        </a:lnSpc>
                        <a:spcBef>
                          <a:spcPts val="0"/>
                        </a:spcBef>
                        <a:spcAft>
                          <a:spcPts val="0"/>
                        </a:spcAft>
                        <a:buClr>
                          <a:schemeClr val="dk1"/>
                        </a:buClr>
                        <a:buSzPts val="1300"/>
                        <a:buFont typeface="Arial"/>
                        <a:buChar char="●"/>
                        <a:defRPr sz="1400" u="none" cap="none" strike="noStrike"/>
                      </a:pPr>
                      <a:r>
                        <a:rPr i="1" lang="en-US" sz="2600" u="none" cap="none" strike="noStrike">
                          <a:latin typeface="Poppins Medium"/>
                          <a:ea typeface="Poppins Medium"/>
                          <a:cs typeface="Poppins Medium"/>
                          <a:sym typeface="Poppins Medium"/>
                        </a:rPr>
                        <a:t>A interface deve ser de fácil entendimento, para que todos os usuários do sistema, funcionários e </a:t>
                      </a:r>
                      <a:r>
                        <a:rPr i="1" lang="en-US" sz="2600">
                          <a:latin typeface="Poppins Medium"/>
                          <a:ea typeface="Poppins Medium"/>
                          <a:cs typeface="Poppins Medium"/>
                          <a:sym typeface="Poppins Medium"/>
                        </a:rPr>
                        <a:t>pacientes</a:t>
                      </a:r>
                      <a:r>
                        <a:rPr i="1" lang="en-US" sz="2600" u="none" cap="none" strike="noStrike">
                          <a:latin typeface="Poppins Medium"/>
                          <a:ea typeface="Poppins Medium"/>
                          <a:cs typeface="Poppins Medium"/>
                          <a:sym typeface="Poppins Medium"/>
                        </a:rPr>
                        <a:t>, possam utilizar;</a:t>
                      </a:r>
                      <a:endParaRPr sz="2600" u="none" cap="none" strike="noStrike">
                        <a:latin typeface="Poppins Medium"/>
                        <a:ea typeface="Poppins Medium"/>
                        <a:cs typeface="Poppins Medium"/>
                        <a:sym typeface="Poppins Medium"/>
                      </a:endParaRPr>
                    </a:p>
                    <a:p>
                      <a:pPr indent="-311150" lvl="0" marL="457200" marR="0" rtl="0" algn="just">
                        <a:lnSpc>
                          <a:spcPct val="100000"/>
                        </a:lnSpc>
                        <a:spcBef>
                          <a:spcPts val="0"/>
                        </a:spcBef>
                        <a:spcAft>
                          <a:spcPts val="0"/>
                        </a:spcAft>
                        <a:buClr>
                          <a:schemeClr val="dk1"/>
                        </a:buClr>
                        <a:buSzPts val="1300"/>
                        <a:buFont typeface="Arial"/>
                        <a:buChar char="●"/>
                        <a:defRPr sz="1400" u="none" cap="none" strike="noStrike"/>
                      </a:pPr>
                      <a:r>
                        <a:rPr i="1" lang="en-US" sz="2600" u="none" cap="none" strike="noStrike">
                          <a:latin typeface="Poppins Medium"/>
                          <a:ea typeface="Poppins Medium"/>
                          <a:cs typeface="Poppins Medium"/>
                          <a:sym typeface="Poppins Medium"/>
                        </a:rPr>
                        <a:t>O sistema deve ser testado;</a:t>
                      </a:r>
                      <a:endParaRPr sz="2600" u="none" cap="none" strike="noStrike">
                        <a:latin typeface="Poppins Medium"/>
                        <a:ea typeface="Poppins Medium"/>
                        <a:cs typeface="Poppins Medium"/>
                        <a:sym typeface="Poppins Medium"/>
                      </a:endParaRPr>
                    </a:p>
                    <a:p>
                      <a:pPr indent="-311150" lvl="0" marL="457200" marR="0" rtl="0" algn="just">
                        <a:lnSpc>
                          <a:spcPct val="100000"/>
                        </a:lnSpc>
                        <a:spcBef>
                          <a:spcPts val="0"/>
                        </a:spcBef>
                        <a:spcAft>
                          <a:spcPts val="0"/>
                        </a:spcAft>
                        <a:buClr>
                          <a:schemeClr val="dk1"/>
                        </a:buClr>
                        <a:buSzPts val="1300"/>
                        <a:buFont typeface="Arial"/>
                        <a:buChar char="●"/>
                        <a:defRPr sz="1400" u="none" cap="none" strike="noStrike"/>
                      </a:pPr>
                      <a:r>
                        <a:rPr i="1" lang="en-US" sz="2600" u="none" cap="none" strike="noStrike">
                          <a:latin typeface="Poppins Medium"/>
                          <a:ea typeface="Poppins Medium"/>
                          <a:cs typeface="Poppins Medium"/>
                          <a:sym typeface="Poppins Medium"/>
                        </a:rPr>
                        <a:t>Será produzido um manual de usuário, de implantação e portal de documentações.</a:t>
                      </a:r>
                      <a:endParaRPr sz="2600" u="none" cap="none" strike="noStrike">
                        <a:latin typeface="Poppins Medium"/>
                        <a:ea typeface="Poppins Medium"/>
                        <a:cs typeface="Poppins Medium"/>
                        <a:sym typeface="Poppins Medium"/>
                      </a:endParaRPr>
                    </a:p>
                    <a:p>
                      <a:pPr indent="-311150" lvl="0" marL="457200" marR="0" rtl="0" algn="just">
                        <a:lnSpc>
                          <a:spcPct val="100000"/>
                        </a:lnSpc>
                        <a:spcBef>
                          <a:spcPts val="0"/>
                        </a:spcBef>
                        <a:spcAft>
                          <a:spcPts val="0"/>
                        </a:spcAft>
                        <a:buClr>
                          <a:schemeClr val="dk1"/>
                        </a:buClr>
                        <a:buSzPts val="1300"/>
                        <a:buFont typeface="Arial"/>
                        <a:buChar char="●"/>
                        <a:defRPr sz="1400" u="none" cap="none" strike="noStrike"/>
                      </a:pPr>
                      <a:r>
                        <a:rPr i="1" lang="en-US" sz="2600" u="none" cap="none" strike="noStrike">
                          <a:latin typeface="Poppins Medium"/>
                          <a:ea typeface="Poppins Medium"/>
                          <a:cs typeface="Poppins Medium"/>
                          <a:sym typeface="Poppins Medium"/>
                        </a:rPr>
                        <a:t>Utilização de ferramentas para gestão de projeto: Kanboard e Subversion (Tortoise SVN).</a:t>
                      </a:r>
                      <a:endParaRPr sz="2600" u="none" cap="none" strike="noStrike">
                        <a:latin typeface="Poppins Medium"/>
                        <a:ea typeface="Poppins Medium"/>
                        <a:cs typeface="Poppins Medium"/>
                        <a:sym typeface="Poppins Medium"/>
                      </a:endParaRPr>
                    </a:p>
                    <a:p>
                      <a:pPr indent="0" lvl="0" marL="457200" marR="0" rtl="0" algn="just">
                        <a:lnSpc>
                          <a:spcPct val="100000"/>
                        </a:lnSpc>
                        <a:spcBef>
                          <a:spcPts val="0"/>
                        </a:spcBef>
                        <a:spcAft>
                          <a:spcPts val="0"/>
                        </a:spcAft>
                        <a:buClr>
                          <a:schemeClr val="dk1"/>
                        </a:buClr>
                        <a:buSzPts val="2600"/>
                        <a:buFont typeface="Arial"/>
                        <a:buNone/>
                        <a:defRPr sz="1400" u="none" cap="none" strike="noStrike"/>
                      </a:pPr>
                      <a:r>
                        <a:t/>
                      </a:r>
                      <a:endParaRPr sz="2600" u="none" cap="none" strike="noStrike">
                        <a:latin typeface="Poppins Medium"/>
                        <a:ea typeface="Poppins Medium"/>
                        <a:cs typeface="Poppins Medium"/>
                        <a:sym typeface="Poppins Medium"/>
                      </a:endParaRPr>
                    </a:p>
                  </a:txBody>
                  <a:tcPr marT="0" marB="0" marR="137150" marL="1371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r h="2259750">
                <a:tc>
                  <a:txBody>
                    <a:bodyPr/>
                    <a:lstStyle/>
                    <a:p>
                      <a:pPr indent="0" lvl="0" marL="0" marR="0" rtl="0" algn="l">
                        <a:lnSpc>
                          <a:spcPct val="100000"/>
                        </a:lnSpc>
                        <a:spcBef>
                          <a:spcPts val="0"/>
                        </a:spcBef>
                        <a:spcAft>
                          <a:spcPts val="0"/>
                        </a:spcAft>
                        <a:buClr>
                          <a:schemeClr val="dk1"/>
                        </a:buClr>
                        <a:buSzPts val="2600"/>
                        <a:buFont typeface="Poppins Medium"/>
                        <a:buNone/>
                        <a:defRPr sz="1400" u="none" cap="none" strike="noStrike"/>
                      </a:pPr>
                      <a:r>
                        <a:rPr b="1" lang="en-US" sz="2600" u="none" cap="none" strike="noStrike">
                          <a:latin typeface="Poppins Medium"/>
                          <a:ea typeface="Poppins Medium"/>
                          <a:cs typeface="Poppins Medium"/>
                          <a:sym typeface="Poppins Medium"/>
                        </a:rPr>
                        <a:t>Outras</a:t>
                      </a:r>
                      <a:endParaRPr sz="2600" u="none" cap="none" strike="noStrike">
                        <a:latin typeface="Poppins Medium"/>
                        <a:ea typeface="Poppins Medium"/>
                        <a:cs typeface="Poppins Medium"/>
                        <a:sym typeface="Poppins Medium"/>
                      </a:endParaRPr>
                    </a:p>
                  </a:txBody>
                  <a:tcPr marT="0" marB="0" marR="137150" marL="13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2">
                  <a:txBody>
                    <a:bodyPr/>
                    <a:lstStyle/>
                    <a:p>
                      <a:pPr indent="0" lvl="0" marL="0" marR="21590" rtl="0" algn="just">
                        <a:lnSpc>
                          <a:spcPct val="100000"/>
                        </a:lnSpc>
                        <a:spcBef>
                          <a:spcPts val="0"/>
                        </a:spcBef>
                        <a:spcAft>
                          <a:spcPts val="0"/>
                        </a:spcAft>
                        <a:buClr>
                          <a:schemeClr val="dk1"/>
                        </a:buClr>
                        <a:buSzPts val="2600"/>
                        <a:buFont typeface="Arial"/>
                        <a:buNone/>
                        <a:defRPr sz="1400" u="none" cap="none" strike="noStrike"/>
                      </a:pPr>
                      <a:r>
                        <a:t/>
                      </a:r>
                      <a:endParaRPr sz="2600" u="none" cap="none" strike="noStrike">
                        <a:latin typeface="Poppins Medium"/>
                        <a:ea typeface="Poppins Medium"/>
                        <a:cs typeface="Poppins Medium"/>
                        <a:sym typeface="Poppins Medium"/>
                      </a:endParaRPr>
                    </a:p>
                    <a:p>
                      <a:pPr indent="-311150" lvl="0" marL="457200" marR="21590" rtl="0" algn="just">
                        <a:lnSpc>
                          <a:spcPct val="100000"/>
                        </a:lnSpc>
                        <a:spcBef>
                          <a:spcPts val="0"/>
                        </a:spcBef>
                        <a:spcAft>
                          <a:spcPts val="0"/>
                        </a:spcAft>
                        <a:buClr>
                          <a:schemeClr val="dk1"/>
                        </a:buClr>
                        <a:buSzPts val="1300"/>
                        <a:buFont typeface="Poppins Medium"/>
                        <a:buChar char="●"/>
                        <a:defRPr sz="1400" u="none" cap="none" strike="noStrike"/>
                      </a:pPr>
                      <a:r>
                        <a:rPr i="1" lang="en-US" sz="2600" u="none" cap="none" strike="noStrike">
                          <a:latin typeface="Poppins Medium"/>
                          <a:ea typeface="Poppins Medium"/>
                          <a:cs typeface="Poppins Medium"/>
                          <a:sym typeface="Poppins Medium"/>
                        </a:rPr>
                        <a:t>O projeto será desenvolvido na linguagem PHP e no banco de dados MySQL, Bootstrap, JavaScript, HTML e CSS.</a:t>
                      </a:r>
                      <a:endParaRPr sz="2600" u="none" cap="none" strike="noStrike">
                        <a:latin typeface="Poppins Medium"/>
                        <a:ea typeface="Poppins Medium"/>
                        <a:cs typeface="Poppins Medium"/>
                        <a:sym typeface="Poppins Medium"/>
                      </a:endParaRPr>
                    </a:p>
                    <a:p>
                      <a:pPr indent="-311150" lvl="0" marL="457200" marR="21590" rtl="0" algn="just">
                        <a:lnSpc>
                          <a:spcPct val="100000"/>
                        </a:lnSpc>
                        <a:spcBef>
                          <a:spcPts val="0"/>
                        </a:spcBef>
                        <a:spcAft>
                          <a:spcPts val="0"/>
                        </a:spcAft>
                        <a:buClr>
                          <a:schemeClr val="dk1"/>
                        </a:buClr>
                        <a:buSzPts val="1300"/>
                        <a:buFont typeface="Poppins Medium"/>
                        <a:buChar char="●"/>
                        <a:defRPr sz="1400" u="none" cap="none" strike="noStrike"/>
                      </a:pPr>
                      <a:r>
                        <a:rPr i="1" lang="en-US" sz="2600" u="none" cap="none" strike="noStrike">
                          <a:latin typeface="Poppins Medium"/>
                          <a:ea typeface="Poppins Medium"/>
                          <a:cs typeface="Poppins Medium"/>
                          <a:sym typeface="Poppins Medium"/>
                        </a:rPr>
                        <a:t>Cada aluno trabalha, em média, dez horas semanais, já que não está sendo desenvolvido em tempo integral.</a:t>
                      </a:r>
                      <a:endParaRPr sz="2600" u="none" cap="none" strike="noStrike">
                        <a:latin typeface="Poppins Medium"/>
                        <a:ea typeface="Poppins Medium"/>
                        <a:cs typeface="Poppins Medium"/>
                        <a:sym typeface="Poppins Medium"/>
                      </a:endParaRPr>
                    </a:p>
                    <a:p>
                      <a:pPr indent="0" lvl="0" marL="0" marR="21590" rtl="0" algn="just">
                        <a:lnSpc>
                          <a:spcPct val="100000"/>
                        </a:lnSpc>
                        <a:spcBef>
                          <a:spcPts val="0"/>
                        </a:spcBef>
                        <a:spcAft>
                          <a:spcPts val="0"/>
                        </a:spcAft>
                        <a:buClr>
                          <a:schemeClr val="dk1"/>
                        </a:buClr>
                        <a:buSzPts val="2600"/>
                        <a:buFont typeface="Arial"/>
                        <a:buNone/>
                        <a:defRPr sz="1400" u="none" cap="none" strike="noStrike"/>
                      </a:pPr>
                      <a:r>
                        <a:t/>
                      </a:r>
                      <a:endParaRPr sz="2600" u="none" cap="none" strike="noStrike">
                        <a:latin typeface="Poppins Medium"/>
                        <a:ea typeface="Poppins Medium"/>
                        <a:cs typeface="Poppins Medium"/>
                        <a:sym typeface="Poppins Medium"/>
                      </a:endParaRPr>
                    </a:p>
                  </a:txBody>
                  <a:tcPr marT="0" marB="0" marR="137150" marL="1371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bl>
          </a:graphicData>
        </a:graphic>
      </p:graphicFrame>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901" name="Shape 901"/>
        <p:cNvGrpSpPr/>
        <p:nvPr/>
      </p:nvGrpSpPr>
      <p:grpSpPr>
        <a:xfrm>
          <a:off x="0" y="0"/>
          <a:ext cx="0" cy="0"/>
          <a:chOff x="0" y="0"/>
          <a:chExt cx="0" cy="0"/>
        </a:xfrm>
      </p:grpSpPr>
      <p:sp>
        <p:nvSpPr>
          <p:cNvPr id="902" name="Google Shape;902;p113"/>
          <p:cNvSpPr/>
          <p:nvPr/>
        </p:nvSpPr>
        <p:spPr>
          <a:xfrm>
            <a:off x="1028880" y="1028880"/>
            <a:ext cx="16776000" cy="11118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400"/>
              <a:buFont typeface="Arial"/>
              <a:buNone/>
            </a:pPr>
            <a:r>
              <a:rPr b="0" i="0" lang="en-US" sz="7400" u="none" cap="none" strike="noStrike">
                <a:solidFill>
                  <a:srgbClr val="000000"/>
                </a:solidFill>
                <a:latin typeface="Poppins Medium"/>
                <a:ea typeface="Poppins Medium"/>
                <a:cs typeface="Poppins Medium"/>
                <a:sym typeface="Poppins Medium"/>
              </a:rPr>
              <a:t>APRESENTAÇÃO DOS INTEGRANTES</a:t>
            </a:r>
            <a:endParaRPr b="0" i="0" sz="7400" u="none" cap="none" strike="noStrike">
              <a:solidFill>
                <a:schemeClr val="dk1"/>
              </a:solidFill>
              <a:latin typeface="Arial"/>
              <a:ea typeface="Arial"/>
              <a:cs typeface="Arial"/>
              <a:sym typeface="Arial"/>
            </a:endParaRPr>
          </a:p>
        </p:txBody>
      </p:sp>
      <p:sp>
        <p:nvSpPr>
          <p:cNvPr id="903" name="Google Shape;903;p113"/>
          <p:cNvSpPr/>
          <p:nvPr/>
        </p:nvSpPr>
        <p:spPr>
          <a:xfrm>
            <a:off x="2085600" y="2579400"/>
            <a:ext cx="14116800" cy="5128200"/>
          </a:xfrm>
          <a:prstGeom prst="rect">
            <a:avLst/>
          </a:prstGeom>
          <a:noFill/>
          <a:ln>
            <a:noFill/>
          </a:ln>
        </p:spPr>
        <p:txBody>
          <a:bodyPr anchorCtr="0" anchor="t" bIns="0" lIns="0" spcFirstLastPara="1" rIns="0" wrap="square" tIns="0">
            <a:noAutofit/>
          </a:bodyPr>
          <a:lstStyle/>
          <a:p>
            <a:pPr indent="-393700" lvl="1" marL="762000" marR="0" rtl="0" algn="just">
              <a:lnSpc>
                <a:spcPct val="139770"/>
              </a:lnSpc>
              <a:spcBef>
                <a:spcPts val="0"/>
              </a:spcBef>
              <a:spcAft>
                <a:spcPts val="0"/>
              </a:spcAft>
              <a:buClr>
                <a:srgbClr val="000000"/>
              </a:buClr>
              <a:buSzPts val="1700"/>
              <a:buFont typeface="Poppins"/>
              <a:buChar char="•"/>
            </a:pPr>
            <a:r>
              <a:rPr b="0" i="0" lang="en-US" sz="3400" u="none" cap="none" strike="noStrike">
                <a:solidFill>
                  <a:srgbClr val="000000"/>
                </a:solidFill>
                <a:latin typeface="Poppins"/>
                <a:ea typeface="Poppins"/>
                <a:cs typeface="Poppins"/>
                <a:sym typeface="Poppins"/>
              </a:rPr>
              <a:t>Nome: A</a:t>
            </a:r>
            <a:r>
              <a:rPr b="0" i="0" lang="en-US" sz="3400" u="none" cap="none" strike="noStrike">
                <a:solidFill>
                  <a:schemeClr val="dk1"/>
                </a:solidFill>
                <a:latin typeface="Poppins"/>
                <a:ea typeface="Poppins"/>
                <a:cs typeface="Poppins"/>
                <a:sym typeface="Poppins"/>
              </a:rPr>
              <a:t>na Laura Rodrigues Pereira</a:t>
            </a:r>
            <a:endParaRPr b="0" i="0" sz="3400" u="none" cap="none" strike="noStrike">
              <a:solidFill>
                <a:schemeClr val="dk1"/>
              </a:solidFill>
              <a:latin typeface="Poppins"/>
              <a:ea typeface="Poppins"/>
              <a:cs typeface="Poppins"/>
              <a:sym typeface="Poppins"/>
            </a:endParaRPr>
          </a:p>
          <a:p>
            <a:pPr indent="-393700" lvl="1" marL="762000" marR="0" rtl="0" algn="just">
              <a:lnSpc>
                <a:spcPct val="139770"/>
              </a:lnSpc>
              <a:spcBef>
                <a:spcPts val="0"/>
              </a:spcBef>
              <a:spcAft>
                <a:spcPts val="0"/>
              </a:spcAft>
              <a:buClr>
                <a:srgbClr val="000000"/>
              </a:buClr>
              <a:buSzPts val="1700"/>
              <a:buFont typeface="Poppins"/>
              <a:buChar char="•"/>
            </a:pPr>
            <a:r>
              <a:rPr b="0" i="0" lang="en-US" sz="3400" u="none" cap="none" strike="noStrike">
                <a:solidFill>
                  <a:srgbClr val="000000"/>
                </a:solidFill>
                <a:latin typeface="Poppins"/>
                <a:ea typeface="Poppins"/>
                <a:cs typeface="Poppins"/>
                <a:sym typeface="Poppins"/>
              </a:rPr>
              <a:t>Papel: Analista e Responsável pelo Kanban</a:t>
            </a:r>
            <a:endParaRPr b="0" i="0" sz="3400" u="none" cap="none" strike="noStrike">
              <a:solidFill>
                <a:schemeClr val="dk1"/>
              </a:solidFill>
              <a:latin typeface="Poppins"/>
              <a:ea typeface="Poppins"/>
              <a:cs typeface="Poppins"/>
              <a:sym typeface="Poppins"/>
            </a:endParaRPr>
          </a:p>
          <a:p>
            <a:pPr indent="-393700" lvl="1" marL="762000" marR="0" rtl="0" algn="just">
              <a:lnSpc>
                <a:spcPct val="139770"/>
              </a:lnSpc>
              <a:spcBef>
                <a:spcPts val="0"/>
              </a:spcBef>
              <a:spcAft>
                <a:spcPts val="0"/>
              </a:spcAft>
              <a:buClr>
                <a:srgbClr val="000000"/>
              </a:buClr>
              <a:buSzPts val="1700"/>
              <a:buFont typeface="Poppins"/>
              <a:buChar char="•"/>
            </a:pPr>
            <a:r>
              <a:rPr b="0" i="0" lang="en-US" sz="3400" u="none" cap="none" strike="noStrike">
                <a:solidFill>
                  <a:srgbClr val="000000"/>
                </a:solidFill>
                <a:latin typeface="Poppins"/>
                <a:ea typeface="Poppins"/>
                <a:cs typeface="Poppins"/>
                <a:sym typeface="Poppins"/>
              </a:rPr>
              <a:t>Atividades que executou: Termo de Abertura, </a:t>
            </a:r>
            <a:r>
              <a:rPr b="0" i="0" lang="en-US" sz="3400" u="none" cap="none" strike="noStrike">
                <a:solidFill>
                  <a:schemeClr val="dk1"/>
                </a:solidFill>
                <a:latin typeface="Poppins"/>
                <a:ea typeface="Poppins"/>
                <a:cs typeface="Poppins"/>
                <a:sym typeface="Poppins"/>
              </a:rPr>
              <a:t>R</a:t>
            </a:r>
            <a:r>
              <a:rPr b="0" i="0" lang="en-US" sz="3400" u="none" cap="none" strike="noStrike">
                <a:solidFill>
                  <a:srgbClr val="000000"/>
                </a:solidFill>
                <a:latin typeface="Poppins"/>
                <a:ea typeface="Poppins"/>
                <a:cs typeface="Poppins"/>
                <a:sym typeface="Poppins"/>
              </a:rPr>
              <a:t>evisão</a:t>
            </a:r>
            <a:r>
              <a:rPr b="0" i="0" lang="en-US" sz="3400" u="none" cap="none" strike="noStrike">
                <a:solidFill>
                  <a:schemeClr val="dk1"/>
                </a:solidFill>
                <a:latin typeface="Poppins"/>
                <a:ea typeface="Poppins"/>
                <a:cs typeface="Poppins"/>
                <a:sym typeface="Poppins"/>
              </a:rPr>
              <a:t> dos Macrorequisitos, </a:t>
            </a:r>
            <a:r>
              <a:rPr b="0" i="0" lang="en-US" sz="3400" u="none" cap="none" strike="noStrike">
                <a:solidFill>
                  <a:srgbClr val="000000"/>
                </a:solidFill>
                <a:latin typeface="Poppins"/>
                <a:ea typeface="Poppins"/>
                <a:cs typeface="Poppins"/>
                <a:sym typeface="Poppins"/>
              </a:rPr>
              <a:t>Documento de Visão e Documento de Requisitos. </a:t>
            </a:r>
            <a:endParaRPr b="0" i="0" sz="3400" u="none" cap="none" strike="noStrike">
              <a:solidFill>
                <a:schemeClr val="dk1"/>
              </a:solidFill>
              <a:latin typeface="Poppins"/>
              <a:ea typeface="Poppins"/>
              <a:cs typeface="Poppins"/>
              <a:sym typeface="Poppins"/>
            </a:endParaRPr>
          </a:p>
          <a:p>
            <a:pPr indent="-393700" lvl="1" marL="762000" marR="0" rtl="0" algn="just">
              <a:lnSpc>
                <a:spcPct val="139770"/>
              </a:lnSpc>
              <a:spcBef>
                <a:spcPts val="0"/>
              </a:spcBef>
              <a:spcAft>
                <a:spcPts val="0"/>
              </a:spcAft>
              <a:buClr>
                <a:srgbClr val="000000"/>
              </a:buClr>
              <a:buSzPts val="1700"/>
              <a:buFont typeface="Poppins"/>
              <a:buChar char="•"/>
            </a:pPr>
            <a:r>
              <a:rPr b="0" i="0" lang="en-US" sz="3400" u="none" cap="none" strike="noStrike">
                <a:solidFill>
                  <a:srgbClr val="000000"/>
                </a:solidFill>
                <a:latin typeface="Poppins"/>
                <a:ea typeface="Poppins"/>
                <a:cs typeface="Poppins"/>
                <a:sym typeface="Poppins"/>
              </a:rPr>
              <a:t>Dificuldades/Sugestões: </a:t>
            </a:r>
            <a:r>
              <a:rPr b="0" i="0" lang="en-US" sz="3400" u="none" cap="none" strike="noStrike">
                <a:solidFill>
                  <a:schemeClr val="dk1"/>
                </a:solidFill>
                <a:latin typeface="Poppins"/>
                <a:ea typeface="Poppins"/>
                <a:cs typeface="Poppins"/>
                <a:sym typeface="Poppins"/>
              </a:rPr>
              <a:t>Especificar os requisitos, sobretudo aqueles que possuíam algum tipo de dependência com funcionalidades de outros módulos. Por isso, sugiro uma maior comunicação entre os módulos para que o projeto fique melhor integrado.</a:t>
            </a:r>
            <a:endParaRPr b="0" i="0" sz="3400" u="none" cap="none" strike="noStrike">
              <a:solidFill>
                <a:schemeClr val="dk1"/>
              </a:solidFill>
              <a:latin typeface="Poppins"/>
              <a:ea typeface="Poppins"/>
              <a:cs typeface="Poppins"/>
              <a:sym typeface="Poppins"/>
            </a:endParaRPr>
          </a:p>
        </p:txBody>
      </p:sp>
      <p:pic>
        <p:nvPicPr>
          <p:cNvPr id="904" name="Google Shape;904;p113"/>
          <p:cNvPicPr preferRelativeResize="0"/>
          <p:nvPr/>
        </p:nvPicPr>
        <p:blipFill rotWithShape="1">
          <a:blip r:embed="rId3">
            <a:alphaModFix/>
          </a:blip>
          <a:srcRect b="0" l="0" r="0" t="0"/>
          <a:stretch/>
        </p:blipFill>
        <p:spPr>
          <a:xfrm rot="-322987">
            <a:off x="-3842277" y="4007790"/>
            <a:ext cx="8369639" cy="888048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908" name="Shape 908"/>
        <p:cNvGrpSpPr/>
        <p:nvPr/>
      </p:nvGrpSpPr>
      <p:grpSpPr>
        <a:xfrm>
          <a:off x="0" y="0"/>
          <a:ext cx="0" cy="0"/>
          <a:chOff x="0" y="0"/>
          <a:chExt cx="0" cy="0"/>
        </a:xfrm>
      </p:grpSpPr>
      <p:sp>
        <p:nvSpPr>
          <p:cNvPr id="909" name="Google Shape;909;p114"/>
          <p:cNvSpPr/>
          <p:nvPr/>
        </p:nvSpPr>
        <p:spPr>
          <a:xfrm>
            <a:off x="1028880" y="1028880"/>
            <a:ext cx="16776000" cy="11118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400"/>
              <a:buFont typeface="Arial"/>
              <a:buNone/>
            </a:pPr>
            <a:r>
              <a:rPr b="0" i="0" lang="en-US" sz="7400" u="none" cap="none" strike="noStrike">
                <a:solidFill>
                  <a:srgbClr val="000000"/>
                </a:solidFill>
                <a:latin typeface="Poppins Medium"/>
                <a:ea typeface="Poppins Medium"/>
                <a:cs typeface="Poppins Medium"/>
                <a:sym typeface="Poppins Medium"/>
              </a:rPr>
              <a:t>APRESENTAÇÃO DOS INTEGRANTES</a:t>
            </a:r>
            <a:endParaRPr b="0" i="0" sz="7400" u="none" cap="none" strike="noStrike">
              <a:solidFill>
                <a:schemeClr val="dk1"/>
              </a:solidFill>
              <a:latin typeface="Arial"/>
              <a:ea typeface="Arial"/>
              <a:cs typeface="Arial"/>
              <a:sym typeface="Arial"/>
            </a:endParaRPr>
          </a:p>
        </p:txBody>
      </p:sp>
      <p:sp>
        <p:nvSpPr>
          <p:cNvPr id="910" name="Google Shape;910;p114"/>
          <p:cNvSpPr/>
          <p:nvPr/>
        </p:nvSpPr>
        <p:spPr>
          <a:xfrm>
            <a:off x="1028900" y="3299750"/>
            <a:ext cx="16776000" cy="4359600"/>
          </a:xfrm>
          <a:prstGeom prst="rect">
            <a:avLst/>
          </a:prstGeom>
          <a:noFill/>
          <a:ln>
            <a:noFill/>
          </a:ln>
        </p:spPr>
        <p:txBody>
          <a:bodyPr anchorCtr="0" anchor="t" bIns="0" lIns="0" spcFirstLastPara="1" rIns="0" wrap="square" tIns="0">
            <a:noAutofit/>
          </a:bodyPr>
          <a:lstStyle/>
          <a:p>
            <a:pPr indent="-393700" lvl="1" marL="762000" marR="0" rtl="0" algn="just">
              <a:lnSpc>
                <a:spcPct val="139770"/>
              </a:lnSpc>
              <a:spcBef>
                <a:spcPts val="0"/>
              </a:spcBef>
              <a:spcAft>
                <a:spcPts val="0"/>
              </a:spcAft>
              <a:buClr>
                <a:srgbClr val="000000"/>
              </a:buClr>
              <a:buSzPts val="1700"/>
              <a:buFont typeface="Poppins"/>
              <a:buChar char="•"/>
            </a:pPr>
            <a:r>
              <a:rPr b="0" i="0" lang="en-US" sz="3400" u="none" cap="none" strike="noStrike">
                <a:solidFill>
                  <a:srgbClr val="000000"/>
                </a:solidFill>
                <a:latin typeface="Poppins"/>
                <a:ea typeface="Poppins"/>
                <a:cs typeface="Poppins"/>
                <a:sym typeface="Poppins"/>
              </a:rPr>
              <a:t>Nome: Arthur </a:t>
            </a:r>
            <a:r>
              <a:rPr b="0" i="0" lang="en-US" sz="3400" u="none" cap="none" strike="noStrike">
                <a:solidFill>
                  <a:schemeClr val="dk1"/>
                </a:solidFill>
                <a:latin typeface="Poppins"/>
                <a:ea typeface="Poppins"/>
                <a:cs typeface="Poppins"/>
                <a:sym typeface="Poppins"/>
              </a:rPr>
              <a:t>Augusto da Costa Abreu</a:t>
            </a:r>
            <a:endParaRPr b="0" i="0" sz="3400" u="none" cap="none" strike="noStrike">
              <a:solidFill>
                <a:schemeClr val="dk1"/>
              </a:solidFill>
              <a:latin typeface="Poppins"/>
              <a:ea typeface="Poppins"/>
              <a:cs typeface="Poppins"/>
              <a:sym typeface="Poppins"/>
            </a:endParaRPr>
          </a:p>
          <a:p>
            <a:pPr indent="-393700" lvl="1" marL="762000" marR="0" rtl="0" algn="just">
              <a:lnSpc>
                <a:spcPct val="139770"/>
              </a:lnSpc>
              <a:spcBef>
                <a:spcPts val="0"/>
              </a:spcBef>
              <a:spcAft>
                <a:spcPts val="0"/>
              </a:spcAft>
              <a:buClr>
                <a:srgbClr val="000000"/>
              </a:buClr>
              <a:buSzPts val="1700"/>
              <a:buFont typeface="Poppins"/>
              <a:buChar char="•"/>
            </a:pPr>
            <a:r>
              <a:rPr b="0" i="0" lang="en-US" sz="3400" u="none" cap="none" strike="noStrike">
                <a:solidFill>
                  <a:srgbClr val="000000"/>
                </a:solidFill>
                <a:latin typeface="Poppins"/>
                <a:ea typeface="Poppins"/>
                <a:cs typeface="Poppins"/>
                <a:sym typeface="Poppins"/>
              </a:rPr>
              <a:t>Papel: Desenvolve</a:t>
            </a:r>
            <a:r>
              <a:rPr b="0" i="0" lang="en-US" sz="3400" u="none" cap="none" strike="noStrike">
                <a:solidFill>
                  <a:schemeClr val="dk1"/>
                </a:solidFill>
                <a:latin typeface="Poppins"/>
                <a:ea typeface="Poppins"/>
                <a:cs typeface="Poppins"/>
                <a:sym typeface="Poppins"/>
              </a:rPr>
              <a:t>dor e responsável pelo SVN.</a:t>
            </a:r>
            <a:endParaRPr b="0" i="0" sz="3400" u="none" cap="none" strike="noStrike">
              <a:solidFill>
                <a:schemeClr val="dk1"/>
              </a:solidFill>
              <a:latin typeface="Poppins"/>
              <a:ea typeface="Poppins"/>
              <a:cs typeface="Poppins"/>
              <a:sym typeface="Poppins"/>
            </a:endParaRPr>
          </a:p>
          <a:p>
            <a:pPr indent="-393700" lvl="1" marL="762000" marR="0" rtl="0" algn="just">
              <a:lnSpc>
                <a:spcPct val="139770"/>
              </a:lnSpc>
              <a:spcBef>
                <a:spcPts val="0"/>
              </a:spcBef>
              <a:spcAft>
                <a:spcPts val="0"/>
              </a:spcAft>
              <a:buClr>
                <a:srgbClr val="000000"/>
              </a:buClr>
              <a:buSzPts val="1700"/>
              <a:buFont typeface="Poppins"/>
              <a:buChar char="•"/>
            </a:pPr>
            <a:r>
              <a:rPr b="0" i="0" lang="en-US" sz="3400" u="none" cap="none" strike="noStrike">
                <a:solidFill>
                  <a:srgbClr val="000000"/>
                </a:solidFill>
                <a:latin typeface="Poppins"/>
                <a:ea typeface="Poppins"/>
                <a:cs typeface="Poppins"/>
                <a:sym typeface="Poppins"/>
              </a:rPr>
              <a:t>Atividades que executou: </a:t>
            </a:r>
            <a:r>
              <a:rPr b="0" i="0" lang="en-US" sz="3400" u="none" cap="none" strike="noStrike">
                <a:solidFill>
                  <a:schemeClr val="dk1"/>
                </a:solidFill>
                <a:latin typeface="Poppins"/>
                <a:ea typeface="Poppins"/>
                <a:cs typeface="Poppins"/>
                <a:sym typeface="Poppins"/>
              </a:rPr>
              <a:t>Desenvolvimento das Logos, Templates e Documento de Requisitos.</a:t>
            </a:r>
            <a:endParaRPr b="0" i="0" sz="3400" u="none" cap="none" strike="noStrike">
              <a:solidFill>
                <a:schemeClr val="dk1"/>
              </a:solidFill>
              <a:latin typeface="Poppins"/>
              <a:ea typeface="Poppins"/>
              <a:cs typeface="Poppins"/>
              <a:sym typeface="Poppins"/>
            </a:endParaRPr>
          </a:p>
          <a:p>
            <a:pPr indent="-393700" lvl="1" marL="762000" marR="0" rtl="0" algn="just">
              <a:lnSpc>
                <a:spcPct val="139770"/>
              </a:lnSpc>
              <a:spcBef>
                <a:spcPts val="0"/>
              </a:spcBef>
              <a:spcAft>
                <a:spcPts val="0"/>
              </a:spcAft>
              <a:buClr>
                <a:srgbClr val="000000"/>
              </a:buClr>
              <a:buSzPts val="1700"/>
              <a:buFont typeface="Poppins"/>
              <a:buChar char="•"/>
            </a:pPr>
            <a:r>
              <a:rPr b="0" i="0" lang="en-US" sz="3400" u="none" cap="none" strike="noStrike">
                <a:solidFill>
                  <a:srgbClr val="000000"/>
                </a:solidFill>
                <a:latin typeface="Poppins"/>
                <a:ea typeface="Poppins"/>
                <a:cs typeface="Poppins"/>
                <a:sym typeface="Poppins"/>
              </a:rPr>
              <a:t>Dificuldades/Sugestões:</a:t>
            </a:r>
            <a:r>
              <a:rPr b="0" i="0" lang="en-US" sz="3400" u="none" cap="none" strike="noStrike">
                <a:solidFill>
                  <a:schemeClr val="dk1"/>
                </a:solidFill>
                <a:latin typeface="Poppins"/>
                <a:ea typeface="Poppins"/>
                <a:cs typeface="Poppins"/>
                <a:sym typeface="Poppins"/>
              </a:rPr>
              <a:t> </a:t>
            </a:r>
            <a:r>
              <a:rPr b="0" i="0" lang="en-US" sz="3400" u="none" cap="none" strike="noStrike">
                <a:solidFill>
                  <a:srgbClr val="000000"/>
                </a:solidFill>
                <a:latin typeface="Poppins"/>
                <a:ea typeface="Poppins"/>
                <a:cs typeface="Poppins"/>
                <a:sym typeface="Poppins"/>
              </a:rPr>
              <a:t> Inter</a:t>
            </a:r>
            <a:r>
              <a:rPr b="0" i="0" lang="en-US" sz="3400" u="none" cap="none" strike="noStrike">
                <a:solidFill>
                  <a:schemeClr val="dk1"/>
                </a:solidFill>
                <a:latin typeface="Poppins"/>
                <a:ea typeface="Poppins"/>
                <a:cs typeface="Poppins"/>
                <a:sym typeface="Poppins"/>
              </a:rPr>
              <a:t>pretação e desenvolvimento dos requisitos.</a:t>
            </a:r>
            <a:endParaRPr b="0" i="0" sz="3400" u="none" cap="none" strike="noStrike">
              <a:solidFill>
                <a:schemeClr val="dk1"/>
              </a:solidFill>
              <a:latin typeface="Poppins"/>
              <a:ea typeface="Poppins"/>
              <a:cs typeface="Poppins"/>
              <a:sym typeface="Poppins"/>
            </a:endParaRPr>
          </a:p>
        </p:txBody>
      </p:sp>
      <p:pic>
        <p:nvPicPr>
          <p:cNvPr id="911" name="Google Shape;911;p114"/>
          <p:cNvPicPr preferRelativeResize="0"/>
          <p:nvPr/>
        </p:nvPicPr>
        <p:blipFill rotWithShape="1">
          <a:blip r:embed="rId3">
            <a:alphaModFix/>
          </a:blip>
          <a:srcRect b="0" l="0" r="0" t="0"/>
          <a:stretch/>
        </p:blipFill>
        <p:spPr>
          <a:xfrm rot="-1765800">
            <a:off x="-3156477" y="4818240"/>
            <a:ext cx="8369638" cy="888048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915" name="Shape 915"/>
        <p:cNvGrpSpPr/>
        <p:nvPr/>
      </p:nvGrpSpPr>
      <p:grpSpPr>
        <a:xfrm>
          <a:off x="0" y="0"/>
          <a:ext cx="0" cy="0"/>
          <a:chOff x="0" y="0"/>
          <a:chExt cx="0" cy="0"/>
        </a:xfrm>
      </p:grpSpPr>
      <p:sp>
        <p:nvSpPr>
          <p:cNvPr id="916" name="Google Shape;916;p115"/>
          <p:cNvSpPr/>
          <p:nvPr/>
        </p:nvSpPr>
        <p:spPr>
          <a:xfrm>
            <a:off x="1028880" y="1028880"/>
            <a:ext cx="16776000" cy="11118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400"/>
              <a:buFont typeface="Arial"/>
              <a:buNone/>
            </a:pPr>
            <a:r>
              <a:rPr b="0" i="0" lang="en-US" sz="7400" u="none" cap="none" strike="noStrike">
                <a:solidFill>
                  <a:srgbClr val="000000"/>
                </a:solidFill>
                <a:latin typeface="Poppins Medium"/>
                <a:ea typeface="Poppins Medium"/>
                <a:cs typeface="Poppins Medium"/>
                <a:sym typeface="Poppins Medium"/>
              </a:rPr>
              <a:t>APRESENTAÇÃO DOS INTEGRANTES</a:t>
            </a:r>
            <a:endParaRPr b="0" i="0" sz="7400" u="none" cap="none" strike="noStrike">
              <a:solidFill>
                <a:schemeClr val="dk1"/>
              </a:solidFill>
              <a:latin typeface="Arial"/>
              <a:ea typeface="Arial"/>
              <a:cs typeface="Arial"/>
              <a:sym typeface="Arial"/>
            </a:endParaRPr>
          </a:p>
        </p:txBody>
      </p:sp>
      <p:sp>
        <p:nvSpPr>
          <p:cNvPr id="917" name="Google Shape;917;p115"/>
          <p:cNvSpPr/>
          <p:nvPr/>
        </p:nvSpPr>
        <p:spPr>
          <a:xfrm>
            <a:off x="1028900" y="3334950"/>
            <a:ext cx="16521000" cy="4607400"/>
          </a:xfrm>
          <a:prstGeom prst="rect">
            <a:avLst/>
          </a:prstGeom>
          <a:noFill/>
          <a:ln>
            <a:noFill/>
          </a:ln>
        </p:spPr>
        <p:txBody>
          <a:bodyPr anchorCtr="0" anchor="t" bIns="0" lIns="0" spcFirstLastPara="1" rIns="0" wrap="square" tIns="0">
            <a:noAutofit/>
          </a:bodyPr>
          <a:lstStyle/>
          <a:p>
            <a:pPr indent="-393700" lvl="1" marL="762000" marR="0" rtl="0" algn="just">
              <a:lnSpc>
                <a:spcPct val="139770"/>
              </a:lnSpc>
              <a:spcBef>
                <a:spcPts val="0"/>
              </a:spcBef>
              <a:spcAft>
                <a:spcPts val="0"/>
              </a:spcAft>
              <a:buClr>
                <a:srgbClr val="000000"/>
              </a:buClr>
              <a:buSzPts val="1700"/>
              <a:buFont typeface="Poppins"/>
              <a:buChar char="•"/>
            </a:pPr>
            <a:r>
              <a:rPr b="0" i="0" lang="en-US" sz="3400" u="none" cap="none" strike="noStrike">
                <a:solidFill>
                  <a:srgbClr val="000000"/>
                </a:solidFill>
                <a:latin typeface="Poppins"/>
                <a:ea typeface="Poppins"/>
                <a:cs typeface="Poppins"/>
                <a:sym typeface="Poppins"/>
              </a:rPr>
              <a:t>Nome: Ingrid</a:t>
            </a:r>
            <a:r>
              <a:rPr b="0" i="0" lang="en-US" sz="3400" u="none" cap="none" strike="noStrike">
                <a:solidFill>
                  <a:schemeClr val="dk1"/>
                </a:solidFill>
                <a:latin typeface="Poppins"/>
                <a:ea typeface="Poppins"/>
                <a:cs typeface="Poppins"/>
                <a:sym typeface="Poppins"/>
              </a:rPr>
              <a:t> Vitória Flauzino de Souza </a:t>
            </a:r>
            <a:endParaRPr b="0" i="0" sz="3400" u="none" cap="none" strike="noStrike">
              <a:solidFill>
                <a:schemeClr val="dk1"/>
              </a:solidFill>
              <a:latin typeface="Poppins"/>
              <a:ea typeface="Poppins"/>
              <a:cs typeface="Poppins"/>
              <a:sym typeface="Poppins"/>
            </a:endParaRPr>
          </a:p>
          <a:p>
            <a:pPr indent="-393700" lvl="1" marL="762000" marR="0" rtl="0" algn="just">
              <a:lnSpc>
                <a:spcPct val="139770"/>
              </a:lnSpc>
              <a:spcBef>
                <a:spcPts val="0"/>
              </a:spcBef>
              <a:spcAft>
                <a:spcPts val="0"/>
              </a:spcAft>
              <a:buClr>
                <a:srgbClr val="000000"/>
              </a:buClr>
              <a:buSzPts val="1700"/>
              <a:buFont typeface="Poppins"/>
              <a:buChar char="•"/>
            </a:pPr>
            <a:r>
              <a:rPr b="0" i="0" lang="en-US" sz="3400" u="none" cap="none" strike="noStrike">
                <a:solidFill>
                  <a:srgbClr val="000000"/>
                </a:solidFill>
                <a:latin typeface="Poppins"/>
                <a:ea typeface="Poppins"/>
                <a:cs typeface="Poppins"/>
                <a:sym typeface="Poppins"/>
              </a:rPr>
              <a:t>Papel: Analista e </a:t>
            </a:r>
            <a:r>
              <a:rPr b="0" i="0" lang="en-US" sz="3400" u="none" cap="none" strike="noStrike">
                <a:solidFill>
                  <a:schemeClr val="dk1"/>
                </a:solidFill>
                <a:latin typeface="Poppins"/>
                <a:ea typeface="Poppins"/>
                <a:cs typeface="Poppins"/>
                <a:sym typeface="Poppins"/>
              </a:rPr>
              <a:t>Responsável pelo Kanban</a:t>
            </a:r>
            <a:endParaRPr b="0" i="0" sz="3400" u="none" cap="none" strike="noStrike">
              <a:solidFill>
                <a:schemeClr val="dk1"/>
              </a:solidFill>
              <a:latin typeface="Poppins"/>
              <a:ea typeface="Poppins"/>
              <a:cs typeface="Poppins"/>
              <a:sym typeface="Poppins"/>
            </a:endParaRPr>
          </a:p>
          <a:p>
            <a:pPr indent="-393700" lvl="1" marL="762000" marR="0" rtl="0" algn="just">
              <a:lnSpc>
                <a:spcPct val="139770"/>
              </a:lnSpc>
              <a:spcBef>
                <a:spcPts val="0"/>
              </a:spcBef>
              <a:spcAft>
                <a:spcPts val="0"/>
              </a:spcAft>
              <a:buClr>
                <a:srgbClr val="000000"/>
              </a:buClr>
              <a:buSzPts val="1700"/>
              <a:buFont typeface="Poppins"/>
              <a:buChar char="•"/>
            </a:pPr>
            <a:r>
              <a:rPr b="0" i="0" lang="en-US" sz="3400" u="none" cap="none" strike="noStrike">
                <a:solidFill>
                  <a:srgbClr val="000000"/>
                </a:solidFill>
                <a:latin typeface="Poppins"/>
                <a:ea typeface="Poppins"/>
                <a:cs typeface="Poppins"/>
                <a:sym typeface="Poppins"/>
              </a:rPr>
              <a:t>Atividades que executou: </a:t>
            </a:r>
            <a:r>
              <a:rPr b="0" i="0" lang="en-US" sz="3400" u="none" cap="none" strike="noStrike">
                <a:solidFill>
                  <a:schemeClr val="dk1"/>
                </a:solidFill>
                <a:latin typeface="Poppins"/>
                <a:ea typeface="Poppins"/>
                <a:cs typeface="Poppins"/>
                <a:sym typeface="Poppins"/>
              </a:rPr>
              <a:t>Termo de Abertura, Revisão dos Macrorequisitos,  Documento de Visão e Documento de Requisitos. </a:t>
            </a:r>
            <a:endParaRPr b="0" i="0" sz="3400" u="none" cap="none" strike="noStrike">
              <a:solidFill>
                <a:schemeClr val="dk1"/>
              </a:solidFill>
              <a:latin typeface="Poppins"/>
              <a:ea typeface="Poppins"/>
              <a:cs typeface="Poppins"/>
              <a:sym typeface="Poppins"/>
            </a:endParaRPr>
          </a:p>
          <a:p>
            <a:pPr indent="-393700" lvl="1" marL="762000" marR="0" rtl="0" algn="just">
              <a:lnSpc>
                <a:spcPct val="139770"/>
              </a:lnSpc>
              <a:spcBef>
                <a:spcPts val="0"/>
              </a:spcBef>
              <a:spcAft>
                <a:spcPts val="0"/>
              </a:spcAft>
              <a:buClr>
                <a:srgbClr val="000000"/>
              </a:buClr>
              <a:buSzPts val="1700"/>
              <a:buFont typeface="Poppins"/>
              <a:buChar char="•"/>
            </a:pPr>
            <a:r>
              <a:rPr b="0" i="0" lang="en-US" sz="3400" u="none" cap="none" strike="noStrike">
                <a:solidFill>
                  <a:srgbClr val="000000"/>
                </a:solidFill>
                <a:latin typeface="Poppins"/>
                <a:ea typeface="Poppins"/>
                <a:cs typeface="Poppins"/>
                <a:sym typeface="Poppins"/>
              </a:rPr>
              <a:t>Dificuldades/Sugestões</a:t>
            </a:r>
            <a:r>
              <a:rPr b="0" i="0" lang="en-US" sz="3400" u="none" cap="none" strike="noStrike">
                <a:solidFill>
                  <a:schemeClr val="dk1"/>
                </a:solidFill>
                <a:latin typeface="Poppins"/>
                <a:ea typeface="Poppins"/>
                <a:cs typeface="Poppins"/>
                <a:sym typeface="Poppins"/>
              </a:rPr>
              <a:t>:</a:t>
            </a:r>
            <a:r>
              <a:rPr b="0" i="0" lang="en-US" sz="3400" u="none" cap="none" strike="noStrike">
                <a:solidFill>
                  <a:srgbClr val="000000"/>
                </a:solidFill>
                <a:latin typeface="Poppins"/>
                <a:ea typeface="Poppins"/>
                <a:cs typeface="Poppins"/>
                <a:sym typeface="Poppins"/>
              </a:rPr>
              <a:t> Dificuldade</a:t>
            </a:r>
            <a:r>
              <a:rPr b="0" i="0" lang="en-US" sz="3400" u="none" cap="none" strike="noStrike">
                <a:solidFill>
                  <a:schemeClr val="dk1"/>
                </a:solidFill>
                <a:latin typeface="Poppins"/>
                <a:ea typeface="Poppins"/>
                <a:cs typeface="Poppins"/>
                <a:sym typeface="Poppins"/>
              </a:rPr>
              <a:t> em interpretar o que deveria ser feito  em cada documento. </a:t>
            </a:r>
            <a:endParaRPr b="0" i="0" sz="3400" u="none" cap="none" strike="noStrike">
              <a:solidFill>
                <a:schemeClr val="dk1"/>
              </a:solidFill>
              <a:latin typeface="Poppins"/>
              <a:ea typeface="Poppins"/>
              <a:cs typeface="Poppins"/>
              <a:sym typeface="Poppins"/>
            </a:endParaRPr>
          </a:p>
        </p:txBody>
      </p:sp>
      <p:pic>
        <p:nvPicPr>
          <p:cNvPr id="918" name="Google Shape;918;p115"/>
          <p:cNvPicPr preferRelativeResize="0"/>
          <p:nvPr/>
        </p:nvPicPr>
        <p:blipFill rotWithShape="1">
          <a:blip r:embed="rId3">
            <a:alphaModFix/>
          </a:blip>
          <a:srcRect b="0" l="0" r="0" t="0"/>
          <a:stretch/>
        </p:blipFill>
        <p:spPr>
          <a:xfrm rot="-1765800">
            <a:off x="-3156477" y="4818240"/>
            <a:ext cx="8369638" cy="888048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922" name="Shape 922"/>
        <p:cNvGrpSpPr/>
        <p:nvPr/>
      </p:nvGrpSpPr>
      <p:grpSpPr>
        <a:xfrm>
          <a:off x="0" y="0"/>
          <a:ext cx="0" cy="0"/>
          <a:chOff x="0" y="0"/>
          <a:chExt cx="0" cy="0"/>
        </a:xfrm>
      </p:grpSpPr>
      <p:sp>
        <p:nvSpPr>
          <p:cNvPr id="923" name="Google Shape;923;p116"/>
          <p:cNvSpPr/>
          <p:nvPr/>
        </p:nvSpPr>
        <p:spPr>
          <a:xfrm>
            <a:off x="1028880" y="1028880"/>
            <a:ext cx="16776000" cy="11118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400"/>
              <a:buFont typeface="Arial"/>
              <a:buNone/>
            </a:pPr>
            <a:r>
              <a:rPr b="0" i="0" lang="en-US" sz="7400" u="none" cap="none" strike="noStrike">
                <a:solidFill>
                  <a:srgbClr val="000000"/>
                </a:solidFill>
                <a:latin typeface="Poppins Medium"/>
                <a:ea typeface="Poppins Medium"/>
                <a:cs typeface="Poppins Medium"/>
                <a:sym typeface="Poppins Medium"/>
              </a:rPr>
              <a:t>APRESENTAÇÃO DOS INTEGRANTES</a:t>
            </a:r>
            <a:endParaRPr b="0" i="0" sz="7400" u="none" cap="none" strike="noStrike">
              <a:solidFill>
                <a:schemeClr val="dk1"/>
              </a:solidFill>
              <a:latin typeface="Arial"/>
              <a:ea typeface="Arial"/>
              <a:cs typeface="Arial"/>
              <a:sym typeface="Arial"/>
            </a:endParaRPr>
          </a:p>
        </p:txBody>
      </p:sp>
      <p:pic>
        <p:nvPicPr>
          <p:cNvPr id="924" name="Google Shape;924;p116"/>
          <p:cNvPicPr preferRelativeResize="0"/>
          <p:nvPr/>
        </p:nvPicPr>
        <p:blipFill rotWithShape="1">
          <a:blip r:embed="rId3">
            <a:alphaModFix/>
          </a:blip>
          <a:srcRect b="0" l="0" r="0" t="0"/>
          <a:stretch/>
        </p:blipFill>
        <p:spPr>
          <a:xfrm rot="-1765800">
            <a:off x="-3156477" y="4818240"/>
            <a:ext cx="8369638" cy="8880480"/>
          </a:xfrm>
          <a:prstGeom prst="rect">
            <a:avLst/>
          </a:prstGeom>
          <a:noFill/>
          <a:ln>
            <a:noFill/>
          </a:ln>
        </p:spPr>
      </p:pic>
      <p:sp>
        <p:nvSpPr>
          <p:cNvPr id="925" name="Google Shape;925;p116"/>
          <p:cNvSpPr/>
          <p:nvPr/>
        </p:nvSpPr>
        <p:spPr>
          <a:xfrm>
            <a:off x="1223800" y="2754450"/>
            <a:ext cx="16187400" cy="5053800"/>
          </a:xfrm>
          <a:prstGeom prst="rect">
            <a:avLst/>
          </a:prstGeom>
          <a:noFill/>
          <a:ln>
            <a:noFill/>
          </a:ln>
        </p:spPr>
        <p:txBody>
          <a:bodyPr anchorCtr="0" anchor="t" bIns="0" lIns="0" spcFirstLastPara="1" rIns="0" wrap="square" tIns="0">
            <a:noAutofit/>
          </a:bodyPr>
          <a:lstStyle/>
          <a:p>
            <a:pPr indent="-393700" lvl="1" marL="762000" marR="0" rtl="0" algn="just">
              <a:lnSpc>
                <a:spcPct val="139770"/>
              </a:lnSpc>
              <a:spcBef>
                <a:spcPts val="0"/>
              </a:spcBef>
              <a:spcAft>
                <a:spcPts val="0"/>
              </a:spcAft>
              <a:buClr>
                <a:srgbClr val="000000"/>
              </a:buClr>
              <a:buSzPts val="1700"/>
              <a:buFont typeface="Poppins"/>
              <a:buChar char="•"/>
            </a:pPr>
            <a:r>
              <a:rPr b="0" i="0" lang="en-US" sz="3400" u="none" cap="none" strike="noStrike">
                <a:solidFill>
                  <a:srgbClr val="000000"/>
                </a:solidFill>
                <a:latin typeface="Poppins"/>
                <a:ea typeface="Poppins"/>
                <a:cs typeface="Poppins"/>
                <a:sym typeface="Poppins"/>
              </a:rPr>
              <a:t>Nome: Lucas </a:t>
            </a:r>
            <a:r>
              <a:rPr b="0" i="0" lang="en-US" sz="3400" u="none" cap="none" strike="noStrike">
                <a:solidFill>
                  <a:schemeClr val="dk1"/>
                </a:solidFill>
                <a:latin typeface="Poppins"/>
                <a:ea typeface="Poppins"/>
                <a:cs typeface="Poppins"/>
                <a:sym typeface="Poppins"/>
              </a:rPr>
              <a:t>Peixoto Gonçalves</a:t>
            </a:r>
            <a:endParaRPr b="0" i="0" sz="3400" u="none" cap="none" strike="noStrike">
              <a:solidFill>
                <a:schemeClr val="dk1"/>
              </a:solidFill>
              <a:latin typeface="Poppins"/>
              <a:ea typeface="Poppins"/>
              <a:cs typeface="Poppins"/>
              <a:sym typeface="Poppins"/>
            </a:endParaRPr>
          </a:p>
          <a:p>
            <a:pPr indent="-393700" lvl="1" marL="762000" marR="0" rtl="0" algn="just">
              <a:lnSpc>
                <a:spcPct val="139770"/>
              </a:lnSpc>
              <a:spcBef>
                <a:spcPts val="0"/>
              </a:spcBef>
              <a:spcAft>
                <a:spcPts val="0"/>
              </a:spcAft>
              <a:buClr>
                <a:srgbClr val="000000"/>
              </a:buClr>
              <a:buSzPts val="1700"/>
              <a:buFont typeface="Poppins"/>
              <a:buChar char="•"/>
            </a:pPr>
            <a:r>
              <a:rPr b="0" i="0" lang="en-US" sz="3400" u="none" cap="none" strike="noStrike">
                <a:solidFill>
                  <a:srgbClr val="000000"/>
                </a:solidFill>
                <a:latin typeface="Poppins"/>
                <a:ea typeface="Poppins"/>
                <a:cs typeface="Poppins"/>
                <a:sym typeface="Poppins"/>
              </a:rPr>
              <a:t>Papel: </a:t>
            </a:r>
            <a:r>
              <a:rPr b="0" i="0" lang="en-US" sz="3400" u="none" cap="none" strike="noStrike">
                <a:solidFill>
                  <a:schemeClr val="dk1"/>
                </a:solidFill>
                <a:latin typeface="Poppins"/>
                <a:ea typeface="Poppins"/>
                <a:cs typeface="Poppins"/>
                <a:sym typeface="Poppins"/>
              </a:rPr>
              <a:t>Desenvolvedor e Interpessoal</a:t>
            </a:r>
            <a:endParaRPr b="0" i="0" sz="3400" u="none" cap="none" strike="noStrike">
              <a:solidFill>
                <a:schemeClr val="dk1"/>
              </a:solidFill>
              <a:latin typeface="Poppins"/>
              <a:ea typeface="Poppins"/>
              <a:cs typeface="Poppins"/>
              <a:sym typeface="Poppins"/>
            </a:endParaRPr>
          </a:p>
          <a:p>
            <a:pPr indent="-393700" lvl="1" marL="762000" marR="0" rtl="0" algn="just">
              <a:lnSpc>
                <a:spcPct val="139770"/>
              </a:lnSpc>
              <a:spcBef>
                <a:spcPts val="0"/>
              </a:spcBef>
              <a:spcAft>
                <a:spcPts val="0"/>
              </a:spcAft>
              <a:buClr>
                <a:srgbClr val="000000"/>
              </a:buClr>
              <a:buSzPts val="1700"/>
              <a:buFont typeface="Poppins"/>
              <a:buChar char="•"/>
            </a:pPr>
            <a:r>
              <a:rPr b="0" i="0" lang="en-US" sz="3400" u="none" cap="none" strike="noStrike">
                <a:solidFill>
                  <a:srgbClr val="000000"/>
                </a:solidFill>
                <a:latin typeface="Poppins"/>
                <a:ea typeface="Poppins"/>
                <a:cs typeface="Poppins"/>
                <a:sym typeface="Poppins"/>
              </a:rPr>
              <a:t>Atividades que executou:</a:t>
            </a:r>
            <a:r>
              <a:rPr b="0" i="0" lang="en-US" sz="3400" u="none" cap="none" strike="noStrike">
                <a:solidFill>
                  <a:schemeClr val="dk1"/>
                </a:solidFill>
                <a:latin typeface="Poppins"/>
                <a:ea typeface="Poppins"/>
                <a:cs typeface="Poppins"/>
                <a:sym typeface="Poppins"/>
              </a:rPr>
              <a:t> Votação do nome do projeto, desenvolvimento de logos, desenvolvimento de um template, criação da votação para a escolha do template e participação no desenvolvimento do documento de requisitos.</a:t>
            </a:r>
            <a:endParaRPr b="0" i="0" sz="3400" u="none" cap="none" strike="noStrike">
              <a:solidFill>
                <a:schemeClr val="dk1"/>
              </a:solidFill>
              <a:latin typeface="Poppins"/>
              <a:ea typeface="Poppins"/>
              <a:cs typeface="Poppins"/>
              <a:sym typeface="Poppins"/>
            </a:endParaRPr>
          </a:p>
          <a:p>
            <a:pPr indent="-393700" lvl="1" marL="762000" marR="0" rtl="0" algn="just">
              <a:lnSpc>
                <a:spcPct val="139770"/>
              </a:lnSpc>
              <a:spcBef>
                <a:spcPts val="0"/>
              </a:spcBef>
              <a:spcAft>
                <a:spcPts val="0"/>
              </a:spcAft>
              <a:buClr>
                <a:srgbClr val="000000"/>
              </a:buClr>
              <a:buSzPts val="1700"/>
              <a:buFont typeface="Poppins"/>
              <a:buChar char="•"/>
            </a:pPr>
            <a:r>
              <a:rPr b="0" i="0" lang="en-US" sz="3400" u="none" cap="none" strike="noStrike">
                <a:solidFill>
                  <a:srgbClr val="000000"/>
                </a:solidFill>
                <a:latin typeface="Poppins"/>
                <a:ea typeface="Poppins"/>
                <a:cs typeface="Poppins"/>
                <a:sym typeface="Poppins"/>
              </a:rPr>
              <a:t>Dificuldades/Sugestões: Dificuldades na </a:t>
            </a:r>
            <a:r>
              <a:rPr b="0" i="0" lang="en-US" sz="3400" u="none" cap="none" strike="noStrike">
                <a:solidFill>
                  <a:schemeClr val="dk1"/>
                </a:solidFill>
                <a:latin typeface="Poppins"/>
                <a:ea typeface="Poppins"/>
                <a:cs typeface="Poppins"/>
                <a:sym typeface="Poppins"/>
              </a:rPr>
              <a:t>elaboração do documento de requisitos.</a:t>
            </a:r>
            <a:endParaRPr b="0" i="0" sz="3400" u="none" cap="none" strike="noStrike">
              <a:solidFill>
                <a:schemeClr val="dk1"/>
              </a:solidFill>
              <a:latin typeface="Poppins"/>
              <a:ea typeface="Poppins"/>
              <a:cs typeface="Poppins"/>
              <a:sym typeface="Poppins"/>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929" name="Shape 929"/>
        <p:cNvGrpSpPr/>
        <p:nvPr/>
      </p:nvGrpSpPr>
      <p:grpSpPr>
        <a:xfrm>
          <a:off x="0" y="0"/>
          <a:ext cx="0" cy="0"/>
          <a:chOff x="0" y="0"/>
          <a:chExt cx="0" cy="0"/>
        </a:xfrm>
      </p:grpSpPr>
      <p:sp>
        <p:nvSpPr>
          <p:cNvPr id="930" name="Google Shape;930;p117"/>
          <p:cNvSpPr/>
          <p:nvPr/>
        </p:nvSpPr>
        <p:spPr>
          <a:xfrm>
            <a:off x="1028880" y="1028880"/>
            <a:ext cx="16776000" cy="11118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400"/>
              <a:buFont typeface="Arial"/>
              <a:buNone/>
            </a:pPr>
            <a:r>
              <a:rPr b="0" i="0" lang="en-US" sz="7400" u="none" cap="none" strike="noStrike">
                <a:solidFill>
                  <a:srgbClr val="000000"/>
                </a:solidFill>
                <a:latin typeface="Poppins Medium"/>
                <a:ea typeface="Poppins Medium"/>
                <a:cs typeface="Poppins Medium"/>
                <a:sym typeface="Poppins Medium"/>
              </a:rPr>
              <a:t>APRESENTAÇÃO DOS INTEGRANTES</a:t>
            </a:r>
            <a:endParaRPr b="0" i="0" sz="7400" u="none" cap="none" strike="noStrike">
              <a:solidFill>
                <a:schemeClr val="dk1"/>
              </a:solidFill>
              <a:latin typeface="Arial"/>
              <a:ea typeface="Arial"/>
              <a:cs typeface="Arial"/>
              <a:sym typeface="Arial"/>
            </a:endParaRPr>
          </a:p>
        </p:txBody>
      </p:sp>
      <p:sp>
        <p:nvSpPr>
          <p:cNvPr id="931" name="Google Shape;931;p117"/>
          <p:cNvSpPr/>
          <p:nvPr/>
        </p:nvSpPr>
        <p:spPr>
          <a:xfrm>
            <a:off x="2094750" y="3299750"/>
            <a:ext cx="14339400" cy="5478600"/>
          </a:xfrm>
          <a:prstGeom prst="rect">
            <a:avLst/>
          </a:prstGeom>
          <a:noFill/>
          <a:ln>
            <a:noFill/>
          </a:ln>
        </p:spPr>
        <p:txBody>
          <a:bodyPr anchorCtr="0" anchor="t" bIns="0" lIns="0" spcFirstLastPara="1" rIns="0" wrap="square" tIns="0">
            <a:noAutofit/>
          </a:bodyPr>
          <a:lstStyle/>
          <a:p>
            <a:pPr indent="-393700" lvl="1" marL="762000" marR="0" rtl="0" algn="just">
              <a:lnSpc>
                <a:spcPct val="139770"/>
              </a:lnSpc>
              <a:spcBef>
                <a:spcPts val="0"/>
              </a:spcBef>
              <a:spcAft>
                <a:spcPts val="0"/>
              </a:spcAft>
              <a:buClr>
                <a:srgbClr val="000000"/>
              </a:buClr>
              <a:buSzPts val="1700"/>
              <a:buFont typeface="Poppins"/>
              <a:buChar char="•"/>
            </a:pPr>
            <a:r>
              <a:rPr b="0" i="0" lang="en-US" sz="3400" u="none" cap="none" strike="noStrike">
                <a:solidFill>
                  <a:srgbClr val="000000"/>
                </a:solidFill>
                <a:latin typeface="Poppins"/>
                <a:ea typeface="Poppins"/>
                <a:cs typeface="Poppins"/>
                <a:sym typeface="Poppins"/>
              </a:rPr>
              <a:t>Nome: Nicoly </a:t>
            </a:r>
            <a:r>
              <a:rPr b="0" i="0" lang="en-US" sz="3400" u="none" cap="none" strike="noStrike">
                <a:solidFill>
                  <a:schemeClr val="dk1"/>
                </a:solidFill>
                <a:latin typeface="Poppins"/>
                <a:ea typeface="Poppins"/>
                <a:cs typeface="Poppins"/>
                <a:sym typeface="Poppins"/>
              </a:rPr>
              <a:t>Gabriely Tavares Romão</a:t>
            </a:r>
            <a:endParaRPr b="0" i="0" sz="3400" u="none" cap="none" strike="noStrike">
              <a:solidFill>
                <a:schemeClr val="dk1"/>
              </a:solidFill>
              <a:latin typeface="Poppins"/>
              <a:ea typeface="Poppins"/>
              <a:cs typeface="Poppins"/>
              <a:sym typeface="Poppins"/>
            </a:endParaRPr>
          </a:p>
          <a:p>
            <a:pPr indent="-393700" lvl="1" marL="762000" marR="0" rtl="0" algn="just">
              <a:lnSpc>
                <a:spcPct val="139770"/>
              </a:lnSpc>
              <a:spcBef>
                <a:spcPts val="0"/>
              </a:spcBef>
              <a:spcAft>
                <a:spcPts val="0"/>
              </a:spcAft>
              <a:buClr>
                <a:srgbClr val="000000"/>
              </a:buClr>
              <a:buSzPts val="1700"/>
              <a:buFont typeface="Poppins"/>
              <a:buChar char="•"/>
            </a:pPr>
            <a:r>
              <a:rPr b="0" i="0" lang="en-US" sz="3400" u="none" cap="none" strike="noStrike">
                <a:solidFill>
                  <a:srgbClr val="000000"/>
                </a:solidFill>
                <a:latin typeface="Poppins"/>
                <a:ea typeface="Poppins"/>
                <a:cs typeface="Poppins"/>
                <a:sym typeface="Poppins"/>
              </a:rPr>
              <a:t>Papel: DBA e</a:t>
            </a:r>
            <a:r>
              <a:rPr b="0" i="0" lang="en-US" sz="3400" u="none" cap="none" strike="noStrike">
                <a:solidFill>
                  <a:schemeClr val="dk1"/>
                </a:solidFill>
                <a:latin typeface="Poppins"/>
                <a:ea typeface="Poppins"/>
                <a:cs typeface="Poppins"/>
                <a:sym typeface="Poppins"/>
              </a:rPr>
              <a:t> Interpessoal</a:t>
            </a:r>
            <a:endParaRPr b="0" i="0" sz="3400" u="none" cap="none" strike="noStrike">
              <a:solidFill>
                <a:schemeClr val="dk1"/>
              </a:solidFill>
              <a:latin typeface="Poppins"/>
              <a:ea typeface="Poppins"/>
              <a:cs typeface="Poppins"/>
              <a:sym typeface="Poppins"/>
            </a:endParaRPr>
          </a:p>
          <a:p>
            <a:pPr indent="-393700" lvl="1" marL="762000" marR="0" rtl="0" algn="just">
              <a:lnSpc>
                <a:spcPct val="139770"/>
              </a:lnSpc>
              <a:spcBef>
                <a:spcPts val="0"/>
              </a:spcBef>
              <a:spcAft>
                <a:spcPts val="0"/>
              </a:spcAft>
              <a:buClr>
                <a:srgbClr val="000000"/>
              </a:buClr>
              <a:buSzPts val="1700"/>
              <a:buFont typeface="Poppins"/>
              <a:buChar char="•"/>
            </a:pPr>
            <a:r>
              <a:rPr b="0" i="0" lang="en-US" sz="3400" u="none" cap="none" strike="noStrike">
                <a:solidFill>
                  <a:srgbClr val="000000"/>
                </a:solidFill>
                <a:latin typeface="Poppins"/>
                <a:ea typeface="Poppins"/>
                <a:cs typeface="Poppins"/>
                <a:sym typeface="Poppins"/>
              </a:rPr>
              <a:t>Atividades que executou: Na criação d</a:t>
            </a:r>
            <a:r>
              <a:rPr b="0" i="0" lang="en-US" sz="3400" u="none" cap="none" strike="noStrike">
                <a:solidFill>
                  <a:schemeClr val="dk1"/>
                </a:solidFill>
                <a:latin typeface="Poppins"/>
                <a:ea typeface="Poppins"/>
                <a:cs typeface="Poppins"/>
                <a:sym typeface="Poppins"/>
              </a:rPr>
              <a:t>as logos; Sugestões de nomes para o projeto; Documento de visão e Documento de requisitos.</a:t>
            </a:r>
            <a:endParaRPr b="0" i="0" sz="3400" u="none" cap="none" strike="noStrike">
              <a:solidFill>
                <a:schemeClr val="dk1"/>
              </a:solidFill>
              <a:latin typeface="Poppins"/>
              <a:ea typeface="Poppins"/>
              <a:cs typeface="Poppins"/>
              <a:sym typeface="Poppins"/>
            </a:endParaRPr>
          </a:p>
          <a:p>
            <a:pPr indent="-393700" lvl="1" marL="762000" marR="0" rtl="0" algn="just">
              <a:lnSpc>
                <a:spcPct val="139770"/>
              </a:lnSpc>
              <a:spcBef>
                <a:spcPts val="0"/>
              </a:spcBef>
              <a:spcAft>
                <a:spcPts val="0"/>
              </a:spcAft>
              <a:buClr>
                <a:srgbClr val="000000"/>
              </a:buClr>
              <a:buSzPts val="1700"/>
              <a:buFont typeface="Poppins"/>
              <a:buChar char="•"/>
            </a:pPr>
            <a:r>
              <a:rPr b="0" i="0" lang="en-US" sz="3400" u="none" cap="none" strike="noStrike">
                <a:solidFill>
                  <a:srgbClr val="000000"/>
                </a:solidFill>
                <a:latin typeface="Poppins"/>
                <a:ea typeface="Poppins"/>
                <a:cs typeface="Poppins"/>
                <a:sym typeface="Poppins"/>
              </a:rPr>
              <a:t>Dificuldades/Sugestões: Na organização das tabelas dentro do ka</a:t>
            </a:r>
            <a:r>
              <a:rPr b="0" i="0" lang="en-US" sz="3400" u="none" cap="none" strike="noStrike">
                <a:solidFill>
                  <a:schemeClr val="dk1"/>
                </a:solidFill>
                <a:latin typeface="Poppins"/>
                <a:ea typeface="Poppins"/>
                <a:cs typeface="Poppins"/>
                <a:sym typeface="Poppins"/>
              </a:rPr>
              <a:t>nban, na u</a:t>
            </a:r>
            <a:r>
              <a:rPr b="0" i="0" lang="en-US" sz="3450" u="none" cap="none" strike="noStrike">
                <a:solidFill>
                  <a:schemeClr val="dk1"/>
                </a:solidFill>
                <a:latin typeface="Poppins"/>
                <a:ea typeface="Poppins"/>
                <a:cs typeface="Poppins"/>
                <a:sym typeface="Poppins"/>
              </a:rPr>
              <a:t>tilização do SVN e Identificação</a:t>
            </a:r>
            <a:r>
              <a:rPr b="0" i="0" lang="en-US" sz="3400" u="none" cap="none" strike="noStrike">
                <a:solidFill>
                  <a:schemeClr val="dk1"/>
                </a:solidFill>
                <a:latin typeface="Poppins"/>
                <a:ea typeface="Poppins"/>
                <a:cs typeface="Poppins"/>
                <a:sym typeface="Poppins"/>
              </a:rPr>
              <a:t>  no desenvolvimento do Documento de requisitos.</a:t>
            </a:r>
            <a:endParaRPr b="0" i="0" sz="3400" u="none" cap="none" strike="noStrike">
              <a:solidFill>
                <a:schemeClr val="dk1"/>
              </a:solidFill>
              <a:latin typeface="Poppins"/>
              <a:ea typeface="Poppins"/>
              <a:cs typeface="Poppins"/>
              <a:sym typeface="Poppins"/>
            </a:endParaRPr>
          </a:p>
        </p:txBody>
      </p:sp>
      <p:pic>
        <p:nvPicPr>
          <p:cNvPr id="932" name="Google Shape;932;p117"/>
          <p:cNvPicPr preferRelativeResize="0"/>
          <p:nvPr/>
        </p:nvPicPr>
        <p:blipFill rotWithShape="1">
          <a:blip r:embed="rId3">
            <a:alphaModFix/>
          </a:blip>
          <a:srcRect b="0" l="0" r="0" t="0"/>
          <a:stretch/>
        </p:blipFill>
        <p:spPr>
          <a:xfrm rot="-1765800">
            <a:off x="-3705127" y="4783040"/>
            <a:ext cx="8369638" cy="888048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936" name="Shape 936"/>
        <p:cNvGrpSpPr/>
        <p:nvPr/>
      </p:nvGrpSpPr>
      <p:grpSpPr>
        <a:xfrm>
          <a:off x="0" y="0"/>
          <a:ext cx="0" cy="0"/>
          <a:chOff x="0" y="0"/>
          <a:chExt cx="0" cy="0"/>
        </a:xfrm>
      </p:grpSpPr>
      <p:sp>
        <p:nvSpPr>
          <p:cNvPr id="937" name="Google Shape;937;p118"/>
          <p:cNvSpPr/>
          <p:nvPr/>
        </p:nvSpPr>
        <p:spPr>
          <a:xfrm>
            <a:off x="1028880" y="1028880"/>
            <a:ext cx="16776000" cy="11118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400"/>
              <a:buFont typeface="Arial"/>
              <a:buNone/>
            </a:pPr>
            <a:r>
              <a:rPr b="0" i="0" lang="en-US" sz="7400" u="none" cap="none" strike="noStrike">
                <a:solidFill>
                  <a:srgbClr val="000000"/>
                </a:solidFill>
                <a:latin typeface="Poppins Medium"/>
                <a:ea typeface="Poppins Medium"/>
                <a:cs typeface="Poppins Medium"/>
                <a:sym typeface="Poppins Medium"/>
              </a:rPr>
              <a:t>APRESENTAÇÃO DOS INTEGRANTES</a:t>
            </a:r>
            <a:endParaRPr b="0" i="0" sz="7400" u="none" cap="none" strike="noStrike">
              <a:solidFill>
                <a:schemeClr val="dk1"/>
              </a:solidFill>
              <a:latin typeface="Arial"/>
              <a:ea typeface="Arial"/>
              <a:cs typeface="Arial"/>
              <a:sym typeface="Arial"/>
            </a:endParaRPr>
          </a:p>
        </p:txBody>
      </p:sp>
      <p:sp>
        <p:nvSpPr>
          <p:cNvPr id="938" name="Google Shape;938;p118"/>
          <p:cNvSpPr/>
          <p:nvPr/>
        </p:nvSpPr>
        <p:spPr>
          <a:xfrm>
            <a:off x="1478400" y="2579300"/>
            <a:ext cx="15331200" cy="5650200"/>
          </a:xfrm>
          <a:prstGeom prst="rect">
            <a:avLst/>
          </a:prstGeom>
          <a:noFill/>
          <a:ln>
            <a:noFill/>
          </a:ln>
        </p:spPr>
        <p:txBody>
          <a:bodyPr anchorCtr="0" anchor="t" bIns="0" lIns="0" spcFirstLastPara="1" rIns="0" wrap="square" tIns="0">
            <a:noAutofit/>
          </a:bodyPr>
          <a:lstStyle/>
          <a:p>
            <a:pPr indent="-393700" lvl="1" marL="762000" marR="0" rtl="0" algn="just">
              <a:lnSpc>
                <a:spcPct val="139770"/>
              </a:lnSpc>
              <a:spcBef>
                <a:spcPts val="0"/>
              </a:spcBef>
              <a:spcAft>
                <a:spcPts val="0"/>
              </a:spcAft>
              <a:buClr>
                <a:srgbClr val="000000"/>
              </a:buClr>
              <a:buSzPts val="1700"/>
              <a:buFont typeface="Poppins"/>
              <a:buChar char="•"/>
            </a:pPr>
            <a:r>
              <a:rPr b="0" i="0" lang="en-US" sz="3400" u="none" cap="none" strike="noStrike">
                <a:solidFill>
                  <a:srgbClr val="000000"/>
                </a:solidFill>
                <a:latin typeface="Poppins"/>
                <a:ea typeface="Poppins"/>
                <a:cs typeface="Poppins"/>
                <a:sym typeface="Poppins"/>
              </a:rPr>
              <a:t>Nome: Tam</a:t>
            </a:r>
            <a:r>
              <a:rPr b="0" i="0" lang="en-US" sz="3400" u="none" cap="none" strike="noStrike">
                <a:solidFill>
                  <a:schemeClr val="dk1"/>
                </a:solidFill>
                <a:latin typeface="Poppins"/>
                <a:ea typeface="Poppins"/>
                <a:cs typeface="Poppins"/>
                <a:sym typeface="Poppins"/>
              </a:rPr>
              <a:t>ires da Silva Sanchez</a:t>
            </a:r>
            <a:endParaRPr b="0" i="0" sz="3400" u="none" cap="none" strike="noStrike">
              <a:solidFill>
                <a:schemeClr val="dk1"/>
              </a:solidFill>
              <a:latin typeface="Poppins"/>
              <a:ea typeface="Poppins"/>
              <a:cs typeface="Poppins"/>
              <a:sym typeface="Poppins"/>
            </a:endParaRPr>
          </a:p>
          <a:p>
            <a:pPr indent="-393700" lvl="1" marL="762000" marR="0" rtl="0" algn="l">
              <a:lnSpc>
                <a:spcPct val="139770"/>
              </a:lnSpc>
              <a:spcBef>
                <a:spcPts val="0"/>
              </a:spcBef>
              <a:spcAft>
                <a:spcPts val="0"/>
              </a:spcAft>
              <a:buClr>
                <a:srgbClr val="000000"/>
              </a:buClr>
              <a:buSzPts val="1700"/>
              <a:buFont typeface="Poppins"/>
              <a:buChar char="•"/>
            </a:pPr>
            <a:r>
              <a:rPr b="0" i="0" lang="en-US" sz="3400" u="none" cap="none" strike="noStrike">
                <a:solidFill>
                  <a:srgbClr val="000000"/>
                </a:solidFill>
                <a:latin typeface="Poppins"/>
                <a:ea typeface="Poppins"/>
                <a:cs typeface="Poppins"/>
                <a:sym typeface="Poppins"/>
              </a:rPr>
              <a:t>Papel: D</a:t>
            </a:r>
            <a:r>
              <a:rPr b="0" i="0" lang="en-US" sz="3400" u="none" cap="none" strike="noStrike">
                <a:solidFill>
                  <a:schemeClr val="dk1"/>
                </a:solidFill>
                <a:latin typeface="Poppins"/>
                <a:ea typeface="Poppins"/>
                <a:cs typeface="Poppins"/>
                <a:sym typeface="Poppins"/>
              </a:rPr>
              <a:t>BA e Responsável pelo Kanban</a:t>
            </a:r>
            <a:endParaRPr b="0" i="0" sz="3400" u="none" cap="none" strike="noStrike">
              <a:solidFill>
                <a:schemeClr val="dk1"/>
              </a:solidFill>
              <a:latin typeface="Poppins"/>
              <a:ea typeface="Poppins"/>
              <a:cs typeface="Poppins"/>
              <a:sym typeface="Poppins"/>
            </a:endParaRPr>
          </a:p>
          <a:p>
            <a:pPr indent="-393700" lvl="1" marL="762000" marR="0" rtl="0" algn="l">
              <a:lnSpc>
                <a:spcPct val="139770"/>
              </a:lnSpc>
              <a:spcBef>
                <a:spcPts val="0"/>
              </a:spcBef>
              <a:spcAft>
                <a:spcPts val="0"/>
              </a:spcAft>
              <a:buClr>
                <a:srgbClr val="000000"/>
              </a:buClr>
              <a:buSzPts val="1700"/>
              <a:buFont typeface="Poppins"/>
              <a:buChar char="•"/>
            </a:pPr>
            <a:r>
              <a:rPr b="0" i="0" lang="en-US" sz="3400" u="none" cap="none" strike="noStrike">
                <a:solidFill>
                  <a:srgbClr val="000000"/>
                </a:solidFill>
                <a:latin typeface="Poppins"/>
                <a:ea typeface="Poppins"/>
                <a:cs typeface="Poppins"/>
                <a:sym typeface="Poppins"/>
              </a:rPr>
              <a:t>Atividades que executou: Sugest</a:t>
            </a:r>
            <a:r>
              <a:rPr b="0" i="0" lang="en-US" sz="3400" u="none" cap="none" strike="noStrike">
                <a:solidFill>
                  <a:schemeClr val="dk1"/>
                </a:solidFill>
                <a:latin typeface="Poppins"/>
                <a:ea typeface="Poppins"/>
                <a:cs typeface="Poppins"/>
                <a:sym typeface="Poppins"/>
              </a:rPr>
              <a:t>ão de nomes para o projeto, </a:t>
            </a:r>
            <a:r>
              <a:rPr b="0" i="0" lang="en-US" sz="3400" u="none" cap="none" strike="noStrike">
                <a:solidFill>
                  <a:srgbClr val="000000"/>
                </a:solidFill>
                <a:latin typeface="Poppins"/>
                <a:ea typeface="Poppins"/>
                <a:cs typeface="Poppins"/>
                <a:sym typeface="Poppins"/>
              </a:rPr>
              <a:t>Criação das logos</a:t>
            </a:r>
            <a:r>
              <a:rPr b="0" i="0" lang="en-US" sz="3400" u="none" cap="none" strike="noStrike">
                <a:solidFill>
                  <a:schemeClr val="dk1"/>
                </a:solidFill>
                <a:latin typeface="Poppins"/>
                <a:ea typeface="Poppins"/>
                <a:cs typeface="Poppins"/>
                <a:sym typeface="Poppins"/>
              </a:rPr>
              <a:t>, Desenvolvimento dos templates, Revisão dos Macrorequisitos, Documento de requisitos.</a:t>
            </a:r>
            <a:endParaRPr b="0" i="0" sz="3400" u="none" cap="none" strike="noStrike">
              <a:solidFill>
                <a:schemeClr val="dk1"/>
              </a:solidFill>
              <a:latin typeface="Poppins"/>
              <a:ea typeface="Poppins"/>
              <a:cs typeface="Poppins"/>
              <a:sym typeface="Poppins"/>
            </a:endParaRPr>
          </a:p>
          <a:p>
            <a:pPr indent="-393700" lvl="1" marL="762000" marR="0" rtl="0" algn="l">
              <a:lnSpc>
                <a:spcPct val="139770"/>
              </a:lnSpc>
              <a:spcBef>
                <a:spcPts val="0"/>
              </a:spcBef>
              <a:spcAft>
                <a:spcPts val="0"/>
              </a:spcAft>
              <a:buClr>
                <a:srgbClr val="000000"/>
              </a:buClr>
              <a:buSzPts val="1700"/>
              <a:buFont typeface="Poppins"/>
              <a:buChar char="•"/>
            </a:pPr>
            <a:r>
              <a:rPr b="0" i="0" lang="en-US" sz="3400" u="none" cap="none" strike="noStrike">
                <a:solidFill>
                  <a:srgbClr val="000000"/>
                </a:solidFill>
                <a:latin typeface="Poppins"/>
                <a:ea typeface="Poppins"/>
                <a:cs typeface="Poppins"/>
                <a:sym typeface="Poppins"/>
              </a:rPr>
              <a:t>Dificuldades/Sugestões: </a:t>
            </a:r>
            <a:r>
              <a:rPr b="0" i="0" lang="en-US" sz="3400" u="none" cap="none" strike="noStrike">
                <a:solidFill>
                  <a:schemeClr val="dk1"/>
                </a:solidFill>
                <a:latin typeface="Poppins"/>
                <a:ea typeface="Poppins"/>
                <a:cs typeface="Poppins"/>
                <a:sym typeface="Poppins"/>
              </a:rPr>
              <a:t>Dificuldades na elaboração do documento de requisitos, no momento de realizar algumas decisões sobre o funcionamento das necessidades.</a:t>
            </a:r>
            <a:endParaRPr b="0" i="0" sz="3400" u="none" cap="none" strike="noStrike">
              <a:solidFill>
                <a:schemeClr val="dk1"/>
              </a:solidFill>
              <a:latin typeface="Poppins"/>
              <a:ea typeface="Poppins"/>
              <a:cs typeface="Poppins"/>
              <a:sym typeface="Poppins"/>
            </a:endParaRPr>
          </a:p>
        </p:txBody>
      </p:sp>
      <p:pic>
        <p:nvPicPr>
          <p:cNvPr id="939" name="Google Shape;939;p118"/>
          <p:cNvPicPr preferRelativeResize="0"/>
          <p:nvPr/>
        </p:nvPicPr>
        <p:blipFill rotWithShape="1">
          <a:blip r:embed="rId3">
            <a:alphaModFix/>
          </a:blip>
          <a:srcRect b="0" l="0" r="0" t="0"/>
          <a:stretch/>
        </p:blipFill>
        <p:spPr>
          <a:xfrm rot="-1765800">
            <a:off x="-3156477" y="4818240"/>
            <a:ext cx="8369638" cy="888048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943" name="Shape 943"/>
        <p:cNvGrpSpPr/>
        <p:nvPr/>
      </p:nvGrpSpPr>
      <p:grpSpPr>
        <a:xfrm>
          <a:off x="0" y="0"/>
          <a:ext cx="0" cy="0"/>
          <a:chOff x="0" y="0"/>
          <a:chExt cx="0" cy="0"/>
        </a:xfrm>
      </p:grpSpPr>
      <p:sp>
        <p:nvSpPr>
          <p:cNvPr id="944" name="Google Shape;944;p119"/>
          <p:cNvSpPr/>
          <p:nvPr/>
        </p:nvSpPr>
        <p:spPr>
          <a:xfrm>
            <a:off x="1028880" y="1028880"/>
            <a:ext cx="16776000" cy="11118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400"/>
              <a:buFont typeface="Arial"/>
              <a:buNone/>
            </a:pPr>
            <a:r>
              <a:rPr b="0" i="0" lang="en-US" sz="7400" u="none" cap="none" strike="noStrike">
                <a:solidFill>
                  <a:srgbClr val="000000"/>
                </a:solidFill>
                <a:latin typeface="Poppins Medium"/>
                <a:ea typeface="Poppins Medium"/>
                <a:cs typeface="Poppins Medium"/>
                <a:sym typeface="Poppins Medium"/>
              </a:rPr>
              <a:t>APRESENTAÇÃO DOS INTEGRANTES</a:t>
            </a:r>
            <a:endParaRPr b="0" i="0" sz="7400" u="none" cap="none" strike="noStrike">
              <a:solidFill>
                <a:schemeClr val="dk1"/>
              </a:solidFill>
              <a:latin typeface="Arial"/>
              <a:ea typeface="Arial"/>
              <a:cs typeface="Arial"/>
              <a:sym typeface="Arial"/>
            </a:endParaRPr>
          </a:p>
        </p:txBody>
      </p:sp>
      <p:sp>
        <p:nvSpPr>
          <p:cNvPr id="945" name="Google Shape;945;p119"/>
          <p:cNvSpPr/>
          <p:nvPr/>
        </p:nvSpPr>
        <p:spPr>
          <a:xfrm>
            <a:off x="1698152" y="3334942"/>
            <a:ext cx="14439000" cy="4533000"/>
          </a:xfrm>
          <a:prstGeom prst="rect">
            <a:avLst/>
          </a:prstGeom>
          <a:noFill/>
          <a:ln>
            <a:noFill/>
          </a:ln>
        </p:spPr>
        <p:txBody>
          <a:bodyPr anchorCtr="0" anchor="t" bIns="0" lIns="0" spcFirstLastPara="1" rIns="0" wrap="square" tIns="0">
            <a:noAutofit/>
          </a:bodyPr>
          <a:lstStyle/>
          <a:p>
            <a:pPr indent="-393700" lvl="1" marL="762000" marR="0" rtl="0" algn="just">
              <a:lnSpc>
                <a:spcPct val="139770"/>
              </a:lnSpc>
              <a:spcBef>
                <a:spcPts val="0"/>
              </a:spcBef>
              <a:spcAft>
                <a:spcPts val="0"/>
              </a:spcAft>
              <a:buClr>
                <a:srgbClr val="000000"/>
              </a:buClr>
              <a:buSzPts val="1700"/>
              <a:buFont typeface="Poppins"/>
              <a:buChar char="•"/>
            </a:pPr>
            <a:r>
              <a:rPr b="0" i="0" lang="en-US" sz="3400" u="none" cap="none" strike="noStrike">
                <a:solidFill>
                  <a:srgbClr val="000000"/>
                </a:solidFill>
                <a:latin typeface="Poppins"/>
                <a:ea typeface="Poppins"/>
                <a:cs typeface="Poppins"/>
                <a:sym typeface="Poppins"/>
              </a:rPr>
              <a:t>Nome: Victor </a:t>
            </a:r>
            <a:r>
              <a:rPr b="0" i="0" lang="en-US" sz="3400" u="none" cap="none" strike="noStrike">
                <a:solidFill>
                  <a:schemeClr val="dk1"/>
                </a:solidFill>
                <a:latin typeface="Poppins"/>
                <a:ea typeface="Poppins"/>
                <a:cs typeface="Poppins"/>
                <a:sym typeface="Poppins"/>
              </a:rPr>
              <a:t>Emanuel de Souza</a:t>
            </a:r>
            <a:endParaRPr b="0" i="0" sz="3400" u="none" cap="none" strike="noStrike">
              <a:solidFill>
                <a:schemeClr val="dk1"/>
              </a:solidFill>
              <a:latin typeface="Poppins"/>
              <a:ea typeface="Poppins"/>
              <a:cs typeface="Poppins"/>
              <a:sym typeface="Poppins"/>
            </a:endParaRPr>
          </a:p>
          <a:p>
            <a:pPr indent="-393700" lvl="1" marL="762000" marR="0" rtl="0" algn="just">
              <a:lnSpc>
                <a:spcPct val="139770"/>
              </a:lnSpc>
              <a:spcBef>
                <a:spcPts val="0"/>
              </a:spcBef>
              <a:spcAft>
                <a:spcPts val="0"/>
              </a:spcAft>
              <a:buClr>
                <a:srgbClr val="000000"/>
              </a:buClr>
              <a:buSzPts val="1700"/>
              <a:buFont typeface="Poppins"/>
              <a:buChar char="•"/>
            </a:pPr>
            <a:r>
              <a:rPr b="0" i="0" lang="en-US" sz="3400" u="none" cap="none" strike="noStrike">
                <a:solidFill>
                  <a:srgbClr val="000000"/>
                </a:solidFill>
                <a:latin typeface="Poppins"/>
                <a:ea typeface="Poppins"/>
                <a:cs typeface="Poppins"/>
                <a:sym typeface="Poppins"/>
              </a:rPr>
              <a:t>Papel: Desenvolvedor e </a:t>
            </a:r>
            <a:r>
              <a:rPr b="0" i="0" lang="en-US" sz="3400" u="none" cap="none" strike="noStrike">
                <a:solidFill>
                  <a:schemeClr val="dk1"/>
                </a:solidFill>
                <a:latin typeface="Poppins"/>
                <a:ea typeface="Poppins"/>
                <a:cs typeface="Poppins"/>
                <a:sym typeface="Poppins"/>
              </a:rPr>
              <a:t>responsável pelo SVN</a:t>
            </a:r>
            <a:endParaRPr b="0" i="0" sz="3400" u="none" cap="none" strike="noStrike">
              <a:solidFill>
                <a:schemeClr val="dk1"/>
              </a:solidFill>
              <a:latin typeface="Poppins"/>
              <a:ea typeface="Poppins"/>
              <a:cs typeface="Poppins"/>
              <a:sym typeface="Poppins"/>
            </a:endParaRPr>
          </a:p>
          <a:p>
            <a:pPr indent="-393700" lvl="1" marL="762000" marR="0" rtl="0" algn="just">
              <a:lnSpc>
                <a:spcPct val="139770"/>
              </a:lnSpc>
              <a:spcBef>
                <a:spcPts val="0"/>
              </a:spcBef>
              <a:spcAft>
                <a:spcPts val="0"/>
              </a:spcAft>
              <a:buClr>
                <a:srgbClr val="000000"/>
              </a:buClr>
              <a:buSzPts val="1700"/>
              <a:buFont typeface="Poppins"/>
              <a:buChar char="•"/>
            </a:pPr>
            <a:r>
              <a:rPr b="0" i="0" lang="en-US" sz="3400" u="none" cap="none" strike="noStrike">
                <a:solidFill>
                  <a:srgbClr val="000000"/>
                </a:solidFill>
                <a:latin typeface="Poppins"/>
                <a:ea typeface="Poppins"/>
                <a:cs typeface="Poppins"/>
                <a:sym typeface="Poppins"/>
              </a:rPr>
              <a:t>Atividades que executou:</a:t>
            </a:r>
            <a:r>
              <a:rPr b="0" i="0" lang="en-US" sz="3400" u="none" cap="none" strike="noStrike">
                <a:solidFill>
                  <a:schemeClr val="dk1"/>
                </a:solidFill>
                <a:latin typeface="Poppins"/>
                <a:ea typeface="Poppins"/>
                <a:cs typeface="Poppins"/>
                <a:sym typeface="Poppins"/>
              </a:rPr>
              <a:t> Desenvolvimento das logos e desenvolvimento dos templates e documento de requisitos.</a:t>
            </a:r>
            <a:endParaRPr b="0" i="0" sz="3400" u="none" cap="none" strike="noStrike">
              <a:solidFill>
                <a:schemeClr val="dk1"/>
              </a:solidFill>
              <a:latin typeface="Poppins"/>
              <a:ea typeface="Poppins"/>
              <a:cs typeface="Poppins"/>
              <a:sym typeface="Poppins"/>
            </a:endParaRPr>
          </a:p>
          <a:p>
            <a:pPr indent="-393700" lvl="1" marL="762000" marR="0" rtl="0" algn="just">
              <a:lnSpc>
                <a:spcPct val="139770"/>
              </a:lnSpc>
              <a:spcBef>
                <a:spcPts val="0"/>
              </a:spcBef>
              <a:spcAft>
                <a:spcPts val="0"/>
              </a:spcAft>
              <a:buClr>
                <a:srgbClr val="000000"/>
              </a:buClr>
              <a:buSzPts val="1700"/>
              <a:buFont typeface="Poppins"/>
              <a:buChar char="•"/>
            </a:pPr>
            <a:r>
              <a:rPr b="0" i="0" lang="en-US" sz="3400" u="none" cap="none" strike="noStrike">
                <a:solidFill>
                  <a:srgbClr val="000000"/>
                </a:solidFill>
                <a:latin typeface="Poppins"/>
                <a:ea typeface="Poppins"/>
                <a:cs typeface="Poppins"/>
                <a:sym typeface="Poppins"/>
              </a:rPr>
              <a:t>Dificuldades/Sugestões:  </a:t>
            </a:r>
            <a:r>
              <a:rPr b="0" i="0" lang="en-US" sz="3400" u="none" cap="none" strike="noStrike">
                <a:solidFill>
                  <a:schemeClr val="dk1"/>
                </a:solidFill>
                <a:latin typeface="Poppins"/>
                <a:ea typeface="Poppins"/>
                <a:cs typeface="Poppins"/>
                <a:sym typeface="Poppins"/>
              </a:rPr>
              <a:t>Dificuldades no documento de requisitos.</a:t>
            </a:r>
            <a:endParaRPr b="0" i="0" sz="3400" u="none" cap="none" strike="noStrike">
              <a:solidFill>
                <a:schemeClr val="dk1"/>
              </a:solidFill>
              <a:latin typeface="Poppins"/>
              <a:ea typeface="Poppins"/>
              <a:cs typeface="Poppins"/>
              <a:sym typeface="Poppins"/>
            </a:endParaRPr>
          </a:p>
        </p:txBody>
      </p:sp>
      <p:pic>
        <p:nvPicPr>
          <p:cNvPr id="946" name="Google Shape;946;p119"/>
          <p:cNvPicPr preferRelativeResize="0"/>
          <p:nvPr/>
        </p:nvPicPr>
        <p:blipFill rotWithShape="1">
          <a:blip r:embed="rId3">
            <a:alphaModFix/>
          </a:blip>
          <a:srcRect b="0" l="0" r="0" t="0"/>
          <a:stretch/>
        </p:blipFill>
        <p:spPr>
          <a:xfrm rot="-1765800">
            <a:off x="-3156477" y="4818240"/>
            <a:ext cx="8369638" cy="888048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950" name="Shape 950"/>
        <p:cNvGrpSpPr/>
        <p:nvPr/>
      </p:nvGrpSpPr>
      <p:grpSpPr>
        <a:xfrm>
          <a:off x="0" y="0"/>
          <a:ext cx="0" cy="0"/>
          <a:chOff x="0" y="0"/>
          <a:chExt cx="0" cy="0"/>
        </a:xfrm>
      </p:grpSpPr>
      <p:sp>
        <p:nvSpPr>
          <p:cNvPr id="951" name="Google Shape;951;p120"/>
          <p:cNvSpPr/>
          <p:nvPr/>
        </p:nvSpPr>
        <p:spPr>
          <a:xfrm>
            <a:off x="1028880" y="675360"/>
            <a:ext cx="16776000" cy="11118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400"/>
              <a:buFont typeface="Arial"/>
              <a:buNone/>
            </a:pPr>
            <a:r>
              <a:rPr b="0" i="0" lang="en-US" sz="7400" u="none" cap="none" strike="noStrike">
                <a:solidFill>
                  <a:srgbClr val="000000"/>
                </a:solidFill>
                <a:latin typeface="Poppins Medium"/>
                <a:ea typeface="Poppins Medium"/>
                <a:cs typeface="Poppins Medium"/>
                <a:sym typeface="Poppins Medium"/>
              </a:rPr>
              <a:t>AVALIAÇÃO</a:t>
            </a:r>
            <a:endParaRPr b="0" i="0" sz="7400" u="none" cap="none" strike="noStrike">
              <a:solidFill>
                <a:schemeClr val="dk1"/>
              </a:solidFill>
              <a:latin typeface="Arial"/>
              <a:ea typeface="Arial"/>
              <a:cs typeface="Arial"/>
              <a:sym typeface="Arial"/>
            </a:endParaRPr>
          </a:p>
        </p:txBody>
      </p:sp>
      <p:pic>
        <p:nvPicPr>
          <p:cNvPr id="952" name="Google Shape;952;p120"/>
          <p:cNvPicPr preferRelativeResize="0"/>
          <p:nvPr/>
        </p:nvPicPr>
        <p:blipFill rotWithShape="1">
          <a:blip r:embed="rId3">
            <a:alphaModFix/>
          </a:blip>
          <a:srcRect b="0" l="0" r="0" t="0"/>
          <a:stretch/>
        </p:blipFill>
        <p:spPr>
          <a:xfrm rot="967800">
            <a:off x="14301720" y="-3411719"/>
            <a:ext cx="8369640" cy="8880482"/>
          </a:xfrm>
          <a:prstGeom prst="rect">
            <a:avLst/>
          </a:prstGeom>
          <a:noFill/>
          <a:ln>
            <a:noFill/>
          </a:ln>
        </p:spPr>
      </p:pic>
      <p:graphicFrame>
        <p:nvGraphicFramePr>
          <p:cNvPr id="953" name="Google Shape;953;p120"/>
          <p:cNvGraphicFramePr/>
          <p:nvPr/>
        </p:nvGraphicFramePr>
        <p:xfrm>
          <a:off x="3458151" y="2002760"/>
          <a:ext cx="3000000" cy="3000000"/>
        </p:xfrm>
        <a:graphic>
          <a:graphicData uri="http://schemas.openxmlformats.org/drawingml/2006/table">
            <a:tbl>
              <a:tblPr>
                <a:noFill/>
                <a:tableStyleId>{16574959-4FCB-48D5-827C-FFBD221EB5C7}</a:tableStyleId>
              </a:tblPr>
              <a:tblGrid>
                <a:gridCol w="6172200"/>
                <a:gridCol w="6019550"/>
              </a:tblGrid>
              <a:tr h="577300">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Poppins"/>
                          <a:ea typeface="Poppins"/>
                          <a:cs typeface="Poppins"/>
                          <a:sym typeface="Poppins"/>
                        </a:rPr>
                        <a:t>Nomes</a:t>
                      </a:r>
                      <a:endParaRPr sz="3200" u="none" cap="none" strike="noStrike">
                        <a:latin typeface="Poppins"/>
                        <a:ea typeface="Poppins"/>
                        <a:cs typeface="Poppins"/>
                        <a:sym typeface="Poppins"/>
                      </a:endParaRPr>
                    </a:p>
                  </a:txBody>
                  <a:tcPr marT="45750" marB="457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Poppins"/>
                          <a:ea typeface="Poppins"/>
                          <a:cs typeface="Poppins"/>
                          <a:sym typeface="Poppins"/>
                        </a:rPr>
                        <a:t>Notas</a:t>
                      </a:r>
                      <a:endParaRPr sz="3200" u="none" cap="none" strike="noStrike">
                        <a:latin typeface="Poppins"/>
                        <a:ea typeface="Poppins"/>
                        <a:cs typeface="Poppins"/>
                        <a:sym typeface="Poppins"/>
                      </a:endParaRPr>
                    </a:p>
                  </a:txBody>
                  <a:tcPr marT="45750" marB="457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7CDAD3"/>
                    </a:solidFill>
                  </a:tcPr>
                </a:tc>
              </a:tr>
              <a:tr h="692900">
                <a:tc>
                  <a:txBody>
                    <a:bodyPr/>
                    <a:lstStyle/>
                    <a:p>
                      <a:pPr indent="0" lvl="0" marL="0" marR="0" rtl="0" algn="l">
                        <a:lnSpc>
                          <a:spcPct val="100000"/>
                        </a:lnSpc>
                        <a:spcBef>
                          <a:spcPts val="0"/>
                        </a:spcBef>
                        <a:spcAft>
                          <a:spcPts val="0"/>
                        </a:spcAft>
                        <a:buClr>
                          <a:schemeClr val="dk1"/>
                        </a:buClr>
                        <a:buSzPts val="3600"/>
                        <a:buFont typeface="Arial"/>
                        <a:buNone/>
                      </a:pPr>
                      <a:r>
                        <a:rPr lang="en-US" sz="3600" u="none" cap="none" strike="noStrike">
                          <a:latin typeface="Poppins"/>
                          <a:ea typeface="Poppins"/>
                          <a:cs typeface="Poppins"/>
                          <a:sym typeface="Poppins"/>
                        </a:rPr>
                        <a:t>Ana Laura Rodrigues</a:t>
                      </a:r>
                      <a:endParaRPr sz="36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chemeClr val="dk1"/>
                        </a:buClr>
                        <a:buSzPts val="3600"/>
                        <a:buFont typeface="Arial"/>
                        <a:buNone/>
                      </a:pPr>
                      <a:r>
                        <a:rPr lang="en-US" sz="3600" u="none" cap="none" strike="noStrike">
                          <a:latin typeface="Poppins"/>
                          <a:ea typeface="Poppins"/>
                          <a:cs typeface="Poppins"/>
                          <a:sym typeface="Poppins"/>
                        </a:rPr>
                        <a:t>9,5</a:t>
                      </a:r>
                      <a:endParaRPr sz="36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r h="692900">
                <a:tc>
                  <a:txBody>
                    <a:bodyPr/>
                    <a:lstStyle/>
                    <a:p>
                      <a:pPr indent="0" lvl="0" marL="0" marR="0" rtl="0" algn="l">
                        <a:lnSpc>
                          <a:spcPct val="100000"/>
                        </a:lnSpc>
                        <a:spcBef>
                          <a:spcPts val="0"/>
                        </a:spcBef>
                        <a:spcAft>
                          <a:spcPts val="0"/>
                        </a:spcAft>
                        <a:buClr>
                          <a:schemeClr val="dk1"/>
                        </a:buClr>
                        <a:buSzPts val="3600"/>
                        <a:buFont typeface="Arial"/>
                        <a:buNone/>
                      </a:pPr>
                      <a:r>
                        <a:rPr lang="en-US" sz="3600" u="none" cap="none" strike="noStrike">
                          <a:latin typeface="Poppins"/>
                          <a:ea typeface="Poppins"/>
                          <a:cs typeface="Poppins"/>
                          <a:sym typeface="Poppins"/>
                        </a:rPr>
                        <a:t>Arthur Abreu</a:t>
                      </a:r>
                      <a:endParaRPr sz="36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CF3"/>
                    </a:solidFill>
                  </a:tcPr>
                </a:tc>
                <a:tc>
                  <a:txBody>
                    <a:bodyPr/>
                    <a:lstStyle/>
                    <a:p>
                      <a:pPr indent="0" lvl="0" marL="0" marR="0" rtl="0" algn="ctr">
                        <a:lnSpc>
                          <a:spcPct val="100000"/>
                        </a:lnSpc>
                        <a:spcBef>
                          <a:spcPts val="0"/>
                        </a:spcBef>
                        <a:spcAft>
                          <a:spcPts val="0"/>
                        </a:spcAft>
                        <a:buClr>
                          <a:schemeClr val="dk1"/>
                        </a:buClr>
                        <a:buSzPts val="3600"/>
                        <a:buFont typeface="Arial"/>
                        <a:buNone/>
                      </a:pPr>
                      <a:r>
                        <a:rPr lang="en-US" sz="3600" u="none" cap="none" strike="noStrike">
                          <a:latin typeface="Poppins"/>
                          <a:ea typeface="Poppins"/>
                          <a:cs typeface="Poppins"/>
                          <a:sym typeface="Poppins"/>
                        </a:rPr>
                        <a:t>9</a:t>
                      </a:r>
                      <a:endParaRPr sz="36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CF3"/>
                    </a:solidFill>
                  </a:tcPr>
                </a:tc>
              </a:tr>
              <a:tr h="1212550">
                <a:tc>
                  <a:txBody>
                    <a:bodyPr/>
                    <a:lstStyle/>
                    <a:p>
                      <a:pPr indent="0" lvl="0" marL="0" marR="0" rtl="0" algn="l">
                        <a:lnSpc>
                          <a:spcPct val="100000"/>
                        </a:lnSpc>
                        <a:spcBef>
                          <a:spcPts val="0"/>
                        </a:spcBef>
                        <a:spcAft>
                          <a:spcPts val="0"/>
                        </a:spcAft>
                        <a:buClr>
                          <a:schemeClr val="dk1"/>
                        </a:buClr>
                        <a:buSzPts val="3600"/>
                        <a:buFont typeface="Arial"/>
                        <a:buNone/>
                      </a:pPr>
                      <a:r>
                        <a:rPr lang="en-US" sz="3600" u="none" cap="none" strike="noStrike">
                          <a:latin typeface="Poppins"/>
                          <a:ea typeface="Poppins"/>
                          <a:cs typeface="Poppins"/>
                          <a:sym typeface="Poppins"/>
                        </a:rPr>
                        <a:t>Ingrid Vitória Flauzino de Souza</a:t>
                      </a:r>
                      <a:endParaRPr sz="36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chemeClr val="dk1"/>
                        </a:buClr>
                        <a:buSzPts val="3600"/>
                        <a:buFont typeface="Arial"/>
                        <a:buNone/>
                      </a:pPr>
                      <a:r>
                        <a:rPr lang="en-US" sz="3600" u="none" cap="none" strike="noStrike">
                          <a:latin typeface="Poppins"/>
                          <a:ea typeface="Poppins"/>
                          <a:cs typeface="Poppins"/>
                          <a:sym typeface="Poppins"/>
                        </a:rPr>
                        <a:t>8,5</a:t>
                      </a:r>
                      <a:endParaRPr sz="36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r h="692900">
                <a:tc>
                  <a:txBody>
                    <a:bodyPr/>
                    <a:lstStyle/>
                    <a:p>
                      <a:pPr indent="0" lvl="0" marL="0" marR="0" rtl="0" algn="l">
                        <a:lnSpc>
                          <a:spcPct val="100000"/>
                        </a:lnSpc>
                        <a:spcBef>
                          <a:spcPts val="0"/>
                        </a:spcBef>
                        <a:spcAft>
                          <a:spcPts val="0"/>
                        </a:spcAft>
                        <a:buClr>
                          <a:schemeClr val="dk1"/>
                        </a:buClr>
                        <a:buSzPts val="3600"/>
                        <a:buFont typeface="Arial"/>
                        <a:buNone/>
                      </a:pPr>
                      <a:r>
                        <a:rPr lang="en-US" sz="3600" u="none" cap="none" strike="noStrike">
                          <a:latin typeface="Poppins"/>
                          <a:ea typeface="Poppins"/>
                          <a:cs typeface="Poppins"/>
                          <a:sym typeface="Poppins"/>
                        </a:rPr>
                        <a:t>Lucas Peixoto Gonçalves</a:t>
                      </a:r>
                      <a:endParaRPr sz="36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CF3"/>
                    </a:solidFill>
                  </a:tcPr>
                </a:tc>
                <a:tc>
                  <a:txBody>
                    <a:bodyPr/>
                    <a:lstStyle/>
                    <a:p>
                      <a:pPr indent="0" lvl="0" marL="0" marR="0" rtl="0" algn="ctr">
                        <a:lnSpc>
                          <a:spcPct val="100000"/>
                        </a:lnSpc>
                        <a:spcBef>
                          <a:spcPts val="0"/>
                        </a:spcBef>
                        <a:spcAft>
                          <a:spcPts val="0"/>
                        </a:spcAft>
                        <a:buClr>
                          <a:schemeClr val="dk1"/>
                        </a:buClr>
                        <a:buSzPts val="3600"/>
                        <a:buFont typeface="Arial"/>
                        <a:buNone/>
                      </a:pPr>
                      <a:r>
                        <a:rPr lang="en-US" sz="3600" u="none" cap="none" strike="noStrike">
                          <a:latin typeface="Poppins"/>
                          <a:ea typeface="Poppins"/>
                          <a:cs typeface="Poppins"/>
                          <a:sym typeface="Poppins"/>
                        </a:rPr>
                        <a:t>9</a:t>
                      </a:r>
                      <a:endParaRPr sz="36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CF3"/>
                    </a:solidFill>
                  </a:tcPr>
                </a:tc>
              </a:tr>
              <a:tr h="692900">
                <a:tc>
                  <a:txBody>
                    <a:bodyPr/>
                    <a:lstStyle/>
                    <a:p>
                      <a:pPr indent="0" lvl="0" marL="0" marR="0" rtl="0" algn="l">
                        <a:lnSpc>
                          <a:spcPct val="100000"/>
                        </a:lnSpc>
                        <a:spcBef>
                          <a:spcPts val="0"/>
                        </a:spcBef>
                        <a:spcAft>
                          <a:spcPts val="0"/>
                        </a:spcAft>
                        <a:buClr>
                          <a:schemeClr val="dk1"/>
                        </a:buClr>
                        <a:buSzPts val="3600"/>
                        <a:buFont typeface="Arial"/>
                        <a:buNone/>
                      </a:pPr>
                      <a:r>
                        <a:rPr lang="en-US" sz="3600" u="none" cap="none" strike="noStrike">
                          <a:latin typeface="Poppins"/>
                          <a:ea typeface="Poppins"/>
                          <a:cs typeface="Poppins"/>
                          <a:sym typeface="Poppins"/>
                        </a:rPr>
                        <a:t>Nicoly Tavares</a:t>
                      </a:r>
                      <a:endParaRPr sz="36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chemeClr val="dk1"/>
                        </a:buClr>
                        <a:buSzPts val="3600"/>
                        <a:buFont typeface="Arial"/>
                        <a:buNone/>
                      </a:pPr>
                      <a:r>
                        <a:rPr lang="en-US" sz="3600" u="none" cap="none" strike="noStrike">
                          <a:latin typeface="Poppins"/>
                          <a:ea typeface="Poppins"/>
                          <a:cs typeface="Poppins"/>
                          <a:sym typeface="Poppins"/>
                        </a:rPr>
                        <a:t>8</a:t>
                      </a:r>
                      <a:endParaRPr sz="36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r h="692900">
                <a:tc>
                  <a:txBody>
                    <a:bodyPr/>
                    <a:lstStyle/>
                    <a:p>
                      <a:pPr indent="0" lvl="0" marL="0" marR="0" rtl="0" algn="l">
                        <a:lnSpc>
                          <a:spcPct val="100000"/>
                        </a:lnSpc>
                        <a:spcBef>
                          <a:spcPts val="0"/>
                        </a:spcBef>
                        <a:spcAft>
                          <a:spcPts val="0"/>
                        </a:spcAft>
                        <a:buClr>
                          <a:schemeClr val="dk1"/>
                        </a:buClr>
                        <a:buSzPts val="3600"/>
                        <a:buFont typeface="Arial"/>
                        <a:buNone/>
                      </a:pPr>
                      <a:r>
                        <a:rPr lang="en-US" sz="3600" u="none" cap="none" strike="noStrike">
                          <a:latin typeface="Poppins"/>
                          <a:ea typeface="Poppins"/>
                          <a:cs typeface="Poppins"/>
                          <a:sym typeface="Poppins"/>
                        </a:rPr>
                        <a:t>Tamires Sanchez</a:t>
                      </a:r>
                      <a:endParaRPr sz="36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CF3"/>
                    </a:solidFill>
                  </a:tcPr>
                </a:tc>
                <a:tc>
                  <a:txBody>
                    <a:bodyPr/>
                    <a:lstStyle/>
                    <a:p>
                      <a:pPr indent="0" lvl="0" marL="0" marR="0" rtl="0" algn="ctr">
                        <a:lnSpc>
                          <a:spcPct val="100000"/>
                        </a:lnSpc>
                        <a:spcBef>
                          <a:spcPts val="0"/>
                        </a:spcBef>
                        <a:spcAft>
                          <a:spcPts val="0"/>
                        </a:spcAft>
                        <a:buClr>
                          <a:schemeClr val="dk1"/>
                        </a:buClr>
                        <a:buSzPts val="3600"/>
                        <a:buFont typeface="Arial"/>
                        <a:buNone/>
                      </a:pPr>
                      <a:r>
                        <a:rPr lang="en-US" sz="3600" u="none" cap="none" strike="noStrike">
                          <a:latin typeface="Poppins"/>
                          <a:ea typeface="Poppins"/>
                          <a:cs typeface="Poppins"/>
                          <a:sym typeface="Poppins"/>
                        </a:rPr>
                        <a:t>8</a:t>
                      </a:r>
                      <a:endParaRPr sz="36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CF3"/>
                    </a:solidFill>
                  </a:tcPr>
                </a:tc>
              </a:tr>
              <a:tr h="692900">
                <a:tc>
                  <a:txBody>
                    <a:bodyPr/>
                    <a:lstStyle/>
                    <a:p>
                      <a:pPr indent="0" lvl="0" marL="0" marR="0" rtl="0" algn="l">
                        <a:lnSpc>
                          <a:spcPct val="100000"/>
                        </a:lnSpc>
                        <a:spcBef>
                          <a:spcPts val="0"/>
                        </a:spcBef>
                        <a:spcAft>
                          <a:spcPts val="0"/>
                        </a:spcAft>
                        <a:buClr>
                          <a:schemeClr val="dk1"/>
                        </a:buClr>
                        <a:buSzPts val="3600"/>
                        <a:buFont typeface="Arial"/>
                        <a:buNone/>
                      </a:pPr>
                      <a:r>
                        <a:rPr lang="en-US" sz="3600" u="none" cap="none" strike="noStrike">
                          <a:latin typeface="Poppins"/>
                          <a:ea typeface="Poppins"/>
                          <a:cs typeface="Poppins"/>
                          <a:sym typeface="Poppins"/>
                        </a:rPr>
                        <a:t>Victor Emanuel de Souza</a:t>
                      </a:r>
                      <a:endParaRPr sz="36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chemeClr val="dk1"/>
                        </a:buClr>
                        <a:buSzPts val="3600"/>
                        <a:buFont typeface="Arial"/>
                        <a:buNone/>
                      </a:pPr>
                      <a:r>
                        <a:rPr lang="en-US" sz="3600" u="none" cap="none" strike="noStrike">
                          <a:latin typeface="Poppins"/>
                          <a:ea typeface="Poppins"/>
                          <a:cs typeface="Poppins"/>
                          <a:sym typeface="Poppins"/>
                        </a:rPr>
                        <a:t>8,5</a:t>
                      </a:r>
                      <a:endParaRPr sz="36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r h="692900">
                <a:tc>
                  <a:txBody>
                    <a:bodyPr/>
                    <a:lstStyle/>
                    <a:p>
                      <a:pPr indent="0" lvl="0" marL="0" marR="0" rtl="0" algn="l">
                        <a:lnSpc>
                          <a:spcPct val="100000"/>
                        </a:lnSpc>
                        <a:spcBef>
                          <a:spcPts val="0"/>
                        </a:spcBef>
                        <a:spcAft>
                          <a:spcPts val="0"/>
                        </a:spcAft>
                        <a:buClr>
                          <a:srgbClr val="000000"/>
                        </a:buClr>
                        <a:buSzPts val="3600"/>
                        <a:buFont typeface="Arial"/>
                        <a:buNone/>
                      </a:pPr>
                      <a:r>
                        <a:t/>
                      </a:r>
                      <a:endParaRPr sz="3600" u="none" cap="none" strike="noStrike">
                        <a:solidFill>
                          <a:srgbClr val="B6ECE8"/>
                        </a:solidFill>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3600"/>
                        <a:buFont typeface="Arial"/>
                        <a:buNone/>
                      </a:pPr>
                      <a:r>
                        <a:t/>
                      </a:r>
                      <a:endParaRPr sz="3600" u="none" cap="none" strike="noStrike">
                        <a:solidFill>
                          <a:srgbClr val="B6ECE8"/>
                        </a:solidFill>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chemeClr val="lt1"/>
                    </a:solidFill>
                  </a:tcPr>
                </a:tc>
              </a:tr>
              <a:tr h="692900">
                <a:tc>
                  <a:txBody>
                    <a:bodyPr/>
                    <a:lstStyle/>
                    <a:p>
                      <a:pPr indent="0" lvl="0" marL="0" marR="0" rtl="0" algn="l">
                        <a:lnSpc>
                          <a:spcPct val="100000"/>
                        </a:lnSpc>
                        <a:spcBef>
                          <a:spcPts val="0"/>
                        </a:spcBef>
                        <a:spcAft>
                          <a:spcPts val="0"/>
                        </a:spcAft>
                        <a:buClr>
                          <a:srgbClr val="000000"/>
                        </a:buClr>
                        <a:buSzPts val="3600"/>
                        <a:buFont typeface="Arial"/>
                        <a:buNone/>
                      </a:pPr>
                      <a:r>
                        <a:rPr b="1" lang="en-US" sz="3600" u="none" cap="none" strike="noStrike">
                          <a:solidFill>
                            <a:srgbClr val="FFFFFF"/>
                          </a:solidFill>
                          <a:latin typeface="Poppins"/>
                          <a:ea typeface="Poppins"/>
                          <a:cs typeface="Poppins"/>
                          <a:sym typeface="Poppins"/>
                        </a:rPr>
                        <a:t>          </a:t>
                      </a:r>
                      <a:r>
                        <a:rPr b="1" lang="en-US" sz="3200" u="none" cap="none" strike="noStrike">
                          <a:solidFill>
                            <a:srgbClr val="FFFFFF"/>
                          </a:solidFill>
                          <a:latin typeface="Poppins"/>
                          <a:ea typeface="Poppins"/>
                          <a:cs typeface="Poppins"/>
                          <a:sym typeface="Poppins"/>
                        </a:rPr>
                        <a:t>Nota Grupo</a:t>
                      </a:r>
                      <a:r>
                        <a:rPr b="1" lang="en-US" sz="3200" u="none" cap="none" strike="noStrike">
                          <a:solidFill>
                            <a:schemeClr val="lt1"/>
                          </a:solidFill>
                          <a:latin typeface="Poppins"/>
                          <a:ea typeface="Poppins"/>
                          <a:cs typeface="Poppins"/>
                          <a:sym typeface="Poppins"/>
                        </a:rPr>
                        <a:t> </a:t>
                      </a:r>
                      <a:endParaRPr b="1" sz="3200" u="none" cap="none" strike="noStrike">
                        <a:solidFill>
                          <a:schemeClr val="lt1"/>
                        </a:solidFill>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000000"/>
                        </a:buClr>
                        <a:buSzPts val="3600"/>
                        <a:buFont typeface="Arial"/>
                        <a:buNone/>
                      </a:pPr>
                      <a:r>
                        <a:rPr lang="en-US" sz="3600" u="none" cap="none" strike="noStrike">
                          <a:latin typeface="Poppins"/>
                          <a:ea typeface="Poppins"/>
                          <a:cs typeface="Poppins"/>
                          <a:sym typeface="Poppins"/>
                        </a:rPr>
                        <a:t>9</a:t>
                      </a:r>
                      <a:endParaRPr sz="36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7CDAD3"/>
                    </a:solidFill>
                  </a:tcPr>
                </a:tc>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957" name="Shape 957"/>
        <p:cNvGrpSpPr/>
        <p:nvPr/>
      </p:nvGrpSpPr>
      <p:grpSpPr>
        <a:xfrm>
          <a:off x="0" y="0"/>
          <a:ext cx="0" cy="0"/>
          <a:chOff x="0" y="0"/>
          <a:chExt cx="0" cy="0"/>
        </a:xfrm>
      </p:grpSpPr>
      <p:pic>
        <p:nvPicPr>
          <p:cNvPr id="958" name="Google Shape;958;p121"/>
          <p:cNvPicPr preferRelativeResize="0"/>
          <p:nvPr/>
        </p:nvPicPr>
        <p:blipFill rotWithShape="1">
          <a:blip r:embed="rId3">
            <a:alphaModFix/>
          </a:blip>
          <a:srcRect b="0" l="0" r="0" t="0"/>
          <a:stretch/>
        </p:blipFill>
        <p:spPr>
          <a:xfrm>
            <a:off x="7630920" y="1028880"/>
            <a:ext cx="3025440" cy="3025440"/>
          </a:xfrm>
          <a:prstGeom prst="rect">
            <a:avLst/>
          </a:prstGeom>
          <a:noFill/>
          <a:ln>
            <a:noFill/>
          </a:ln>
        </p:spPr>
      </p:pic>
      <p:sp>
        <p:nvSpPr>
          <p:cNvPr id="959" name="Google Shape;959;p121"/>
          <p:cNvSpPr/>
          <p:nvPr/>
        </p:nvSpPr>
        <p:spPr>
          <a:xfrm>
            <a:off x="4183200" y="4205160"/>
            <a:ext cx="9920880" cy="1699200"/>
          </a:xfrm>
          <a:prstGeom prst="rect">
            <a:avLst/>
          </a:prstGeom>
          <a:noFill/>
          <a:ln>
            <a:noFill/>
          </a:ln>
        </p:spPr>
        <p:txBody>
          <a:bodyPr anchorCtr="0" anchor="t" bIns="0" lIns="0" spcFirstLastPara="1" rIns="0" wrap="square" tIns="0">
            <a:noAutofit/>
          </a:bodyPr>
          <a:lstStyle/>
          <a:p>
            <a:pPr indent="0" lvl="0" marL="0" marR="0" rtl="0" algn="ctr">
              <a:lnSpc>
                <a:spcPct val="120017"/>
              </a:lnSpc>
              <a:spcBef>
                <a:spcPts val="0"/>
              </a:spcBef>
              <a:spcAft>
                <a:spcPts val="0"/>
              </a:spcAft>
              <a:buClr>
                <a:srgbClr val="000000"/>
              </a:buClr>
              <a:buSzPts val="11150"/>
              <a:buFont typeface="Arial"/>
              <a:buNone/>
            </a:pPr>
            <a:r>
              <a:rPr b="0" i="0" lang="en-US" sz="11150" u="none" cap="none" strike="noStrike">
                <a:solidFill>
                  <a:srgbClr val="000000"/>
                </a:solidFill>
                <a:latin typeface="Poppins Medium"/>
                <a:ea typeface="Poppins Medium"/>
                <a:cs typeface="Poppins Medium"/>
                <a:sym typeface="Poppins Medium"/>
              </a:rPr>
              <a:t>MÓDULO 04</a:t>
            </a:r>
            <a:endParaRPr b="0" i="0" sz="11150" u="none" cap="none" strike="noStrike">
              <a:solidFill>
                <a:schemeClr val="dk1"/>
              </a:solidFill>
              <a:latin typeface="Arial"/>
              <a:ea typeface="Arial"/>
              <a:cs typeface="Arial"/>
              <a:sym typeface="Arial"/>
            </a:endParaRPr>
          </a:p>
        </p:txBody>
      </p:sp>
      <p:sp>
        <p:nvSpPr>
          <p:cNvPr id="960" name="Google Shape;960;p121"/>
          <p:cNvSpPr/>
          <p:nvPr/>
        </p:nvSpPr>
        <p:spPr>
          <a:xfrm>
            <a:off x="5067360" y="5693760"/>
            <a:ext cx="8152920" cy="808200"/>
          </a:xfrm>
          <a:prstGeom prst="rect">
            <a:avLst/>
          </a:prstGeom>
          <a:noFill/>
          <a:ln>
            <a:noFill/>
          </a:ln>
        </p:spPr>
        <p:txBody>
          <a:bodyPr anchorCtr="0" anchor="t" bIns="0" lIns="0" spcFirstLastPara="1" rIns="0" wrap="square" tIns="0">
            <a:noAutofit/>
          </a:bodyPr>
          <a:lstStyle/>
          <a:p>
            <a:pPr indent="0" lvl="0" marL="0" marR="0" rtl="0" algn="ctr">
              <a:lnSpc>
                <a:spcPct val="129918"/>
              </a:lnSpc>
              <a:spcBef>
                <a:spcPts val="0"/>
              </a:spcBef>
              <a:spcAft>
                <a:spcPts val="0"/>
              </a:spcAft>
              <a:buClr>
                <a:srgbClr val="000000"/>
              </a:buClr>
              <a:buSzPts val="2450"/>
              <a:buFont typeface="Arial"/>
              <a:buNone/>
            </a:pPr>
            <a:r>
              <a:rPr b="0" i="0" lang="en-US" sz="2450" u="none" cap="none" strike="noStrike">
                <a:solidFill>
                  <a:srgbClr val="000000"/>
                </a:solidFill>
                <a:latin typeface="Poppins Medium"/>
                <a:ea typeface="Poppins Medium"/>
                <a:cs typeface="Poppins Medium"/>
                <a:sym typeface="Poppins Medium"/>
              </a:rPr>
              <a:t>PRESCRIÇÕES MÉDICAS E CONSULTAS PRESENCIAIS</a:t>
            </a:r>
            <a:endParaRPr b="0" i="0" sz="2450" u="none" cap="none" strike="noStrike">
              <a:solidFill>
                <a:schemeClr val="dk1"/>
              </a:solidFill>
              <a:latin typeface="Arial"/>
              <a:ea typeface="Arial"/>
              <a:cs typeface="Arial"/>
              <a:sym typeface="Arial"/>
            </a:endParaRPr>
          </a:p>
        </p:txBody>
      </p:sp>
      <p:pic>
        <p:nvPicPr>
          <p:cNvPr id="961" name="Google Shape;961;p121"/>
          <p:cNvPicPr preferRelativeResize="0"/>
          <p:nvPr/>
        </p:nvPicPr>
        <p:blipFill rotWithShape="1">
          <a:blip r:embed="rId4">
            <a:alphaModFix/>
          </a:blip>
          <a:srcRect b="0" l="0" r="0" t="0"/>
          <a:stretch/>
        </p:blipFill>
        <p:spPr>
          <a:xfrm flipH="1" rot="-5400000">
            <a:off x="-9697680" y="40320"/>
            <a:ext cx="17374680" cy="1843488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965" name="Shape 965"/>
        <p:cNvGrpSpPr/>
        <p:nvPr/>
      </p:nvGrpSpPr>
      <p:grpSpPr>
        <a:xfrm>
          <a:off x="0" y="0"/>
          <a:ext cx="0" cy="0"/>
          <a:chOff x="0" y="0"/>
          <a:chExt cx="0" cy="0"/>
        </a:xfrm>
      </p:grpSpPr>
      <p:sp>
        <p:nvSpPr>
          <p:cNvPr id="966" name="Google Shape;966;p122"/>
          <p:cNvSpPr/>
          <p:nvPr/>
        </p:nvSpPr>
        <p:spPr>
          <a:xfrm>
            <a:off x="1028880" y="476280"/>
            <a:ext cx="16776000" cy="111204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Poppins Medium"/>
              <a:buNone/>
            </a:pPr>
            <a:r>
              <a:rPr b="0" i="0" lang="en-US" sz="7300" u="none" cap="none" strike="noStrike">
                <a:solidFill>
                  <a:srgbClr val="000000"/>
                </a:solidFill>
                <a:latin typeface="Poppins Medium"/>
                <a:ea typeface="Poppins Medium"/>
                <a:cs typeface="Poppins Medium"/>
                <a:sym typeface="Poppins Medium"/>
              </a:rPr>
              <a:t>DOCUMENTO DE VISÃO</a:t>
            </a:r>
            <a:endParaRPr b="0" i="0" sz="7300" u="none" cap="none" strike="noStrike">
              <a:solidFill>
                <a:schemeClr val="dk1"/>
              </a:solidFill>
              <a:latin typeface="Arial"/>
              <a:ea typeface="Arial"/>
              <a:cs typeface="Arial"/>
              <a:sym typeface="Arial"/>
            </a:endParaRPr>
          </a:p>
        </p:txBody>
      </p:sp>
      <p:sp>
        <p:nvSpPr>
          <p:cNvPr id="967" name="Google Shape;967;p122"/>
          <p:cNvSpPr/>
          <p:nvPr/>
        </p:nvSpPr>
        <p:spPr>
          <a:xfrm>
            <a:off x="3273148" y="1474750"/>
            <a:ext cx="11741700" cy="54330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rgbClr val="000000"/>
              </a:buClr>
              <a:buSzPts val="3060"/>
              <a:buFont typeface="Poppins Medium"/>
              <a:buNone/>
            </a:pPr>
            <a:r>
              <a:rPr b="0" i="0" lang="en-US" sz="3060" u="none" cap="none" strike="noStrike">
                <a:solidFill>
                  <a:srgbClr val="000000"/>
                </a:solidFill>
                <a:latin typeface="Poppins Medium"/>
                <a:ea typeface="Poppins Medium"/>
                <a:cs typeface="Poppins Medium"/>
                <a:sym typeface="Poppins Medium"/>
              </a:rPr>
              <a:t>Problema: Richard </a:t>
            </a:r>
            <a:endParaRPr b="0" i="0" sz="3060" u="none" cap="none" strike="noStrike">
              <a:solidFill>
                <a:schemeClr val="dk1"/>
              </a:solidFill>
              <a:latin typeface="Poppins"/>
              <a:ea typeface="Poppins"/>
              <a:cs typeface="Poppins"/>
              <a:sym typeface="Poppins"/>
            </a:endParaRPr>
          </a:p>
        </p:txBody>
      </p:sp>
      <p:pic>
        <p:nvPicPr>
          <p:cNvPr id="968" name="Google Shape;968;p122"/>
          <p:cNvPicPr preferRelativeResize="0"/>
          <p:nvPr/>
        </p:nvPicPr>
        <p:blipFill rotWithShape="1">
          <a:blip r:embed="rId3">
            <a:alphaModFix/>
          </a:blip>
          <a:srcRect b="0" l="0" r="0" t="0"/>
          <a:stretch/>
        </p:blipFill>
        <p:spPr>
          <a:xfrm rot="967800">
            <a:off x="14301720" y="-3411720"/>
            <a:ext cx="8369640" cy="8880480"/>
          </a:xfrm>
          <a:prstGeom prst="rect">
            <a:avLst/>
          </a:prstGeom>
          <a:noFill/>
          <a:ln>
            <a:noFill/>
          </a:ln>
        </p:spPr>
      </p:pic>
      <p:sp>
        <p:nvSpPr>
          <p:cNvPr id="969" name="Google Shape;969;p122"/>
          <p:cNvSpPr txBox="1"/>
          <p:nvPr/>
        </p:nvSpPr>
        <p:spPr>
          <a:xfrm>
            <a:off x="1316554" y="2018041"/>
            <a:ext cx="3410400" cy="523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Poppins"/>
              <a:buNone/>
            </a:pPr>
            <a:r>
              <a:rPr b="1" i="0" lang="en-US" sz="2800" u="none" cap="none" strike="noStrike">
                <a:solidFill>
                  <a:schemeClr val="dk1"/>
                </a:solidFill>
                <a:latin typeface="Poppins"/>
                <a:ea typeface="Poppins"/>
                <a:cs typeface="Poppins"/>
                <a:sym typeface="Poppins"/>
              </a:rPr>
              <a:t>O Problema</a:t>
            </a:r>
            <a:endParaRPr b="0" i="0" sz="1800" u="none" cap="none" strike="noStrike">
              <a:solidFill>
                <a:schemeClr val="dk1"/>
              </a:solidFill>
              <a:latin typeface="Poppins"/>
              <a:ea typeface="Poppins"/>
              <a:cs typeface="Poppins"/>
              <a:sym typeface="Poppins"/>
            </a:endParaRPr>
          </a:p>
        </p:txBody>
      </p:sp>
      <p:sp>
        <p:nvSpPr>
          <p:cNvPr id="970" name="Google Shape;970;p122"/>
          <p:cNvSpPr txBox="1"/>
          <p:nvPr/>
        </p:nvSpPr>
        <p:spPr>
          <a:xfrm>
            <a:off x="1316554" y="2743318"/>
            <a:ext cx="12521700" cy="8619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500"/>
              <a:buFont typeface="Poppins"/>
              <a:buNone/>
            </a:pPr>
            <a:r>
              <a:rPr b="0" i="0" lang="en-US" sz="2500" u="none" cap="none" strike="noStrike">
                <a:solidFill>
                  <a:schemeClr val="dk1"/>
                </a:solidFill>
                <a:latin typeface="Poppins"/>
                <a:ea typeface="Poppins"/>
                <a:cs typeface="Poppins"/>
                <a:sym typeface="Poppins"/>
              </a:rPr>
              <a:t>Falta de um sistema prático de gerenciamento dos dados básicos de consultas presenciais e prescrições médicas nas unidades de saúde. </a:t>
            </a:r>
            <a:endParaRPr b="0" i="0" sz="1500" u="none" cap="none" strike="noStrike">
              <a:solidFill>
                <a:schemeClr val="dk1"/>
              </a:solidFill>
              <a:latin typeface="Poppins"/>
              <a:ea typeface="Poppins"/>
              <a:cs typeface="Poppins"/>
              <a:sym typeface="Poppins"/>
            </a:endParaRPr>
          </a:p>
        </p:txBody>
      </p:sp>
      <p:sp>
        <p:nvSpPr>
          <p:cNvPr id="971" name="Google Shape;971;p122"/>
          <p:cNvSpPr txBox="1"/>
          <p:nvPr/>
        </p:nvSpPr>
        <p:spPr>
          <a:xfrm>
            <a:off x="1316553" y="3996260"/>
            <a:ext cx="3410400" cy="523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Poppins"/>
              <a:buNone/>
            </a:pPr>
            <a:r>
              <a:rPr b="1" i="0" lang="en-US" sz="2800" u="none" cap="none" strike="noStrike">
                <a:solidFill>
                  <a:schemeClr val="dk1"/>
                </a:solidFill>
                <a:latin typeface="Poppins"/>
                <a:ea typeface="Poppins"/>
                <a:cs typeface="Poppins"/>
                <a:sym typeface="Poppins"/>
              </a:rPr>
              <a:t>Quem Afeta</a:t>
            </a:r>
            <a:endParaRPr b="0" i="0" sz="1800" u="none" cap="none" strike="noStrike">
              <a:solidFill>
                <a:schemeClr val="dk1"/>
              </a:solidFill>
              <a:latin typeface="Poppins"/>
              <a:ea typeface="Poppins"/>
              <a:cs typeface="Poppins"/>
              <a:sym typeface="Poppins"/>
            </a:endParaRPr>
          </a:p>
        </p:txBody>
      </p:sp>
      <p:sp>
        <p:nvSpPr>
          <p:cNvPr id="972" name="Google Shape;972;p122"/>
          <p:cNvSpPr txBox="1"/>
          <p:nvPr/>
        </p:nvSpPr>
        <p:spPr>
          <a:xfrm>
            <a:off x="1316554" y="4706326"/>
            <a:ext cx="12521700" cy="8619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500"/>
              <a:buFont typeface="Poppins"/>
              <a:buNone/>
            </a:pPr>
            <a:r>
              <a:rPr b="0" i="0" lang="en-US" sz="2500" u="none" cap="none" strike="noStrike">
                <a:solidFill>
                  <a:schemeClr val="dk1"/>
                </a:solidFill>
                <a:latin typeface="Poppins"/>
                <a:ea typeface="Poppins"/>
                <a:cs typeface="Poppins"/>
                <a:sym typeface="Poppins"/>
              </a:rPr>
              <a:t>A administração e gerência da instituição, os próprios pacientes e funcionários da unidade.</a:t>
            </a:r>
            <a:endParaRPr b="0" i="0" sz="2500" u="none" cap="none" strike="noStrike">
              <a:solidFill>
                <a:schemeClr val="dk1"/>
              </a:solidFill>
              <a:latin typeface="Poppins"/>
              <a:ea typeface="Poppins"/>
              <a:cs typeface="Poppins"/>
              <a:sym typeface="Poppins"/>
            </a:endParaRPr>
          </a:p>
        </p:txBody>
      </p:sp>
      <p:sp>
        <p:nvSpPr>
          <p:cNvPr id="973" name="Google Shape;973;p122"/>
          <p:cNvSpPr txBox="1"/>
          <p:nvPr/>
        </p:nvSpPr>
        <p:spPr>
          <a:xfrm>
            <a:off x="1316553" y="5747870"/>
            <a:ext cx="3093300" cy="523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Poppins"/>
              <a:buNone/>
            </a:pPr>
            <a:r>
              <a:rPr b="1" i="0" lang="en-US" sz="2800" u="none" cap="none" strike="noStrike">
                <a:solidFill>
                  <a:schemeClr val="dk1"/>
                </a:solidFill>
                <a:latin typeface="Poppins"/>
                <a:ea typeface="Poppins"/>
                <a:cs typeface="Poppins"/>
                <a:sym typeface="Poppins"/>
              </a:rPr>
              <a:t>Qual o Impacto</a:t>
            </a:r>
            <a:endParaRPr b="0" i="0" sz="1800" u="none" cap="none" strike="noStrike">
              <a:solidFill>
                <a:schemeClr val="dk1"/>
              </a:solidFill>
              <a:latin typeface="Poppins"/>
              <a:ea typeface="Poppins"/>
              <a:cs typeface="Poppins"/>
              <a:sym typeface="Poppins"/>
            </a:endParaRPr>
          </a:p>
        </p:txBody>
      </p:sp>
      <p:sp>
        <p:nvSpPr>
          <p:cNvPr id="974" name="Google Shape;974;p122"/>
          <p:cNvSpPr txBox="1"/>
          <p:nvPr/>
        </p:nvSpPr>
        <p:spPr>
          <a:xfrm>
            <a:off x="1388855" y="6462545"/>
            <a:ext cx="12521700" cy="8619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500"/>
              <a:buFont typeface="Poppins"/>
              <a:buNone/>
            </a:pPr>
            <a:r>
              <a:rPr b="0" i="0" lang="en-US" sz="2500" u="none" cap="none" strike="noStrike">
                <a:solidFill>
                  <a:schemeClr val="dk1"/>
                </a:solidFill>
                <a:latin typeface="Poppins"/>
                <a:ea typeface="Poppins"/>
                <a:cs typeface="Poppins"/>
                <a:sym typeface="Poppins"/>
              </a:rPr>
              <a:t>Dificultar o gerenciamento e interações entre a unidade de saúde e o paciente.</a:t>
            </a:r>
            <a:endParaRPr b="0" i="0" sz="2500" u="none" cap="none" strike="noStrike">
              <a:solidFill>
                <a:schemeClr val="dk1"/>
              </a:solidFill>
              <a:latin typeface="Poppins"/>
              <a:ea typeface="Poppins"/>
              <a:cs typeface="Poppins"/>
              <a:sym typeface="Poppins"/>
            </a:endParaRPr>
          </a:p>
        </p:txBody>
      </p:sp>
      <p:sp>
        <p:nvSpPr>
          <p:cNvPr id="975" name="Google Shape;975;p122"/>
          <p:cNvSpPr txBox="1"/>
          <p:nvPr/>
        </p:nvSpPr>
        <p:spPr>
          <a:xfrm>
            <a:off x="1316552" y="7515937"/>
            <a:ext cx="3410400" cy="523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800"/>
              <a:buFont typeface="Poppins"/>
              <a:buNone/>
            </a:pPr>
            <a:r>
              <a:rPr b="1" i="0" lang="en-US" sz="2800" u="none" cap="none" strike="noStrike">
                <a:solidFill>
                  <a:schemeClr val="dk1"/>
                </a:solidFill>
                <a:latin typeface="Poppins"/>
                <a:ea typeface="Poppins"/>
                <a:cs typeface="Poppins"/>
                <a:sym typeface="Poppins"/>
              </a:rPr>
              <a:t>Uma Boa Solução</a:t>
            </a:r>
            <a:endParaRPr b="0" i="0" sz="1800" u="none" cap="none" strike="noStrike">
              <a:solidFill>
                <a:schemeClr val="dk1"/>
              </a:solidFill>
              <a:latin typeface="Poppins"/>
              <a:ea typeface="Poppins"/>
              <a:cs typeface="Poppins"/>
              <a:sym typeface="Poppins"/>
            </a:endParaRPr>
          </a:p>
        </p:txBody>
      </p:sp>
      <p:sp>
        <p:nvSpPr>
          <p:cNvPr id="976" name="Google Shape;976;p122"/>
          <p:cNvSpPr txBox="1"/>
          <p:nvPr/>
        </p:nvSpPr>
        <p:spPr>
          <a:xfrm>
            <a:off x="1388852" y="8242436"/>
            <a:ext cx="12377100" cy="1246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500"/>
              <a:buFont typeface="Poppins"/>
              <a:buNone/>
            </a:pPr>
            <a:r>
              <a:rPr b="0" i="0" lang="en-US" sz="2500" u="none" cap="none" strike="noStrike">
                <a:solidFill>
                  <a:schemeClr val="dk1"/>
                </a:solidFill>
                <a:latin typeface="Poppins"/>
                <a:ea typeface="Poppins"/>
                <a:cs typeface="Poppins"/>
                <a:sym typeface="Poppins"/>
              </a:rPr>
              <a:t>Desenvolver e implantar um sistema de gerenciamento, que atenda às necessidades de prescrições e consultas presenciais facilitadas para a unidade de saúde e paciente, até o final do 2º semestre de 2022.</a:t>
            </a:r>
            <a:endParaRPr b="0" i="0" sz="2500" u="none" cap="none" strike="noStrike">
              <a:solidFill>
                <a:schemeClr val="dk1"/>
              </a:solidFill>
              <a:latin typeface="Poppins"/>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147"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b="0" l="0" r="0" t="0"/>
          <a:stretch/>
        </p:blipFill>
        <p:spPr>
          <a:xfrm rot="7617600">
            <a:off x="14376600" y="4604760"/>
            <a:ext cx="8796960" cy="10488240"/>
          </a:xfrm>
          <a:prstGeom prst="rect">
            <a:avLst/>
          </a:prstGeom>
          <a:noFill/>
          <a:ln>
            <a:noFill/>
          </a:ln>
        </p:spPr>
      </p:pic>
      <p:sp>
        <p:nvSpPr>
          <p:cNvPr id="149" name="Google Shape;149;p24"/>
          <p:cNvSpPr/>
          <p:nvPr/>
        </p:nvSpPr>
        <p:spPr>
          <a:xfrm>
            <a:off x="1198080" y="480960"/>
            <a:ext cx="15891480" cy="1052852"/>
          </a:xfrm>
          <a:prstGeom prst="rect">
            <a:avLst/>
          </a:prstGeom>
          <a:noFill/>
          <a:ln>
            <a:noFill/>
          </a:ln>
        </p:spPr>
        <p:txBody>
          <a:bodyPr anchorCtr="0" anchor="t" bIns="0" lIns="0" spcFirstLastPara="1" rIns="0" wrap="square" tIns="0">
            <a:noAutofit/>
          </a:bodyPr>
          <a:lstStyle/>
          <a:p>
            <a:pPr indent="0" lvl="0" marL="0" marR="0" rtl="0" algn="ctr">
              <a:lnSpc>
                <a:spcPct val="145983"/>
              </a:lnSpc>
              <a:spcBef>
                <a:spcPts val="0"/>
              </a:spcBef>
              <a:spcAft>
                <a:spcPts val="0"/>
              </a:spcAft>
              <a:buClr>
                <a:srgbClr val="000000"/>
              </a:buClr>
              <a:buSzPts val="6000"/>
              <a:buFont typeface="Arial"/>
              <a:buNone/>
            </a:pPr>
            <a:r>
              <a:rPr b="0" i="0" lang="en-US" sz="6000" u="none" cap="none" strike="noStrike">
                <a:solidFill>
                  <a:srgbClr val="000000"/>
                </a:solidFill>
                <a:latin typeface="Poppins Medium"/>
                <a:ea typeface="Poppins Medium"/>
                <a:cs typeface="Poppins Medium"/>
                <a:sym typeface="Poppins Medium"/>
              </a:rPr>
              <a:t>PREMISSAS DO PROJETO</a:t>
            </a:r>
            <a:endParaRPr b="0" i="0" sz="6000" u="none" cap="none" strike="noStrike">
              <a:solidFill>
                <a:schemeClr val="dk1"/>
              </a:solidFill>
              <a:latin typeface="Arial"/>
              <a:ea typeface="Arial"/>
              <a:cs typeface="Arial"/>
              <a:sym typeface="Arial"/>
            </a:endParaRPr>
          </a:p>
        </p:txBody>
      </p:sp>
      <p:graphicFrame>
        <p:nvGraphicFramePr>
          <p:cNvPr id="150" name="Google Shape;150;p24"/>
          <p:cNvGraphicFramePr/>
          <p:nvPr/>
        </p:nvGraphicFramePr>
        <p:xfrm>
          <a:off x="1448126" y="2185425"/>
          <a:ext cx="3000000" cy="3000000"/>
        </p:xfrm>
        <a:graphic>
          <a:graphicData uri="http://schemas.openxmlformats.org/drawingml/2006/table">
            <a:tbl>
              <a:tblPr bandRow="1" firstRow="1">
                <a:noFill/>
                <a:tableStyleId>{16574959-4FCB-48D5-827C-FFBD221EB5C7}</a:tableStyleId>
              </a:tblPr>
              <a:tblGrid>
                <a:gridCol w="15391400"/>
              </a:tblGrid>
              <a:tr h="1068325">
                <a:tc>
                  <a:txBody>
                    <a:bodyPr/>
                    <a:lstStyle/>
                    <a:p>
                      <a:pPr indent="0" lvl="0" marL="0" marR="0" rtl="0" algn="ctr">
                        <a:lnSpc>
                          <a:spcPct val="100000"/>
                        </a:lnSpc>
                        <a:spcBef>
                          <a:spcPts val="0"/>
                        </a:spcBef>
                        <a:spcAft>
                          <a:spcPts val="0"/>
                        </a:spcAft>
                        <a:buClr>
                          <a:srgbClr val="000000"/>
                        </a:buClr>
                        <a:buSzPts val="2800"/>
                        <a:buFont typeface="Arial"/>
                        <a:buNone/>
                      </a:pPr>
                      <a:r>
                        <a:rPr b="1" lang="en-US" sz="2800" u="none" cap="small" strike="noStrike">
                          <a:latin typeface="Poppins Medium"/>
                          <a:ea typeface="Poppins Medium"/>
                          <a:cs typeface="Poppins Medium"/>
                          <a:sym typeface="Poppins Medium"/>
                        </a:rPr>
                        <a:t>PREMISSAS (CONDIÇÕES ASSUMIDAS COMO VERDADEIRAS PARA O PROJETO SER EXECUTADO)</a:t>
                      </a:r>
                      <a:endParaRPr b="1" sz="2800" u="none" cap="none" strike="noStrike">
                        <a:latin typeface="Poppins Medium"/>
                        <a:ea typeface="Poppins Medium"/>
                        <a:cs typeface="Poppins Medium"/>
                        <a:sym typeface="Poppins Medium"/>
                      </a:endParaRPr>
                    </a:p>
                  </a:txBody>
                  <a:tcPr marT="0" marB="0" marR="68575" marL="68575" anchor="ctr"/>
                </a:tc>
              </a:tr>
              <a:tr h="370850">
                <a:tc>
                  <a:txBody>
                    <a:bodyPr/>
                    <a:lstStyle/>
                    <a:p>
                      <a:pPr indent="-342900" lvl="0" marL="342900" marR="0" rtl="0" algn="l">
                        <a:lnSpc>
                          <a:spcPct val="100000"/>
                        </a:lnSpc>
                        <a:spcBef>
                          <a:spcPts val="0"/>
                        </a:spcBef>
                        <a:spcAft>
                          <a:spcPts val="0"/>
                        </a:spcAft>
                        <a:buClr>
                          <a:schemeClr val="dk1"/>
                        </a:buClr>
                        <a:buSzPts val="2400"/>
                        <a:buFont typeface="Arial"/>
                        <a:buChar char="•"/>
                      </a:pPr>
                      <a:r>
                        <a:rPr i="1" lang="en-US" sz="2400" u="none" cap="none" strike="noStrike">
                          <a:solidFill>
                            <a:schemeClr val="dk1"/>
                          </a:solidFill>
                          <a:latin typeface="Poppins Medium"/>
                          <a:ea typeface="Poppins Medium"/>
                          <a:cs typeface="Poppins Medium"/>
                          <a:sym typeface="Poppins Medium"/>
                        </a:rPr>
                        <a:t>O projeto poderá ser apresentado na Semana Nacional de Ciência e Tecnologia, que ocorrerá nos dias 17 a 21 de outubro de 2022. </a:t>
                      </a:r>
                      <a:endParaRPr i="1" sz="1400" u="none" cap="none" strike="noStrike">
                        <a:latin typeface="Poppins Medium"/>
                        <a:ea typeface="Poppins Medium"/>
                        <a:cs typeface="Poppins Medium"/>
                        <a:sym typeface="Poppins Medium"/>
                      </a:endParaRPr>
                    </a:p>
                    <a:p>
                      <a:pPr indent="-190500" lvl="0" marL="342900" marR="0" rtl="0" algn="l">
                        <a:lnSpc>
                          <a:spcPct val="100000"/>
                        </a:lnSpc>
                        <a:spcBef>
                          <a:spcPts val="0"/>
                        </a:spcBef>
                        <a:spcAft>
                          <a:spcPts val="0"/>
                        </a:spcAft>
                        <a:buClr>
                          <a:schemeClr val="dk1"/>
                        </a:buClr>
                        <a:buSzPts val="2400"/>
                        <a:buFont typeface="Arial"/>
                        <a:buNone/>
                      </a:pPr>
                      <a:r>
                        <a:t/>
                      </a:r>
                      <a:endParaRPr i="1" sz="2400" u="none" cap="none" strike="noStrike">
                        <a:solidFill>
                          <a:schemeClr val="dk1"/>
                        </a:solidFill>
                        <a:latin typeface="Poppins Medium"/>
                        <a:ea typeface="Poppins Medium"/>
                        <a:cs typeface="Poppins Medium"/>
                        <a:sym typeface="Poppins Medium"/>
                      </a:endParaRPr>
                    </a:p>
                    <a:p>
                      <a:pPr indent="-342900" lvl="0" marL="342900" marR="0" rtl="0" algn="l">
                        <a:lnSpc>
                          <a:spcPct val="100000"/>
                        </a:lnSpc>
                        <a:spcBef>
                          <a:spcPts val="0"/>
                        </a:spcBef>
                        <a:spcAft>
                          <a:spcPts val="0"/>
                        </a:spcAft>
                        <a:buClr>
                          <a:schemeClr val="dk1"/>
                        </a:buClr>
                        <a:buSzPts val="2400"/>
                        <a:buFont typeface="Arial"/>
                        <a:buChar char="•"/>
                      </a:pPr>
                      <a:r>
                        <a:rPr i="1" lang="en-US" sz="2400" u="none" cap="none" strike="noStrike">
                          <a:solidFill>
                            <a:schemeClr val="dk1"/>
                          </a:solidFill>
                          <a:latin typeface="Poppins Medium"/>
                          <a:ea typeface="Poppins Medium"/>
                          <a:cs typeface="Poppins Medium"/>
                          <a:sym typeface="Poppins Medium"/>
                        </a:rPr>
                        <a:t>Deverá ser entregue </a:t>
                      </a:r>
                      <a:r>
                        <a:rPr b="1" i="1" lang="en-US" sz="2400" u="none" cap="none" strike="noStrike">
                          <a:solidFill>
                            <a:schemeClr val="dk1"/>
                          </a:solidFill>
                          <a:latin typeface="Poppins Medium"/>
                          <a:ea typeface="Poppins Medium"/>
                          <a:cs typeface="Poppins Medium"/>
                          <a:sym typeface="Poppins Medium"/>
                        </a:rPr>
                        <a:t>no mínimo 80% do projeto</a:t>
                      </a:r>
                      <a:r>
                        <a:rPr i="1" lang="en-US" sz="2400" u="none" cap="none" strike="noStrike">
                          <a:solidFill>
                            <a:schemeClr val="dk1"/>
                          </a:solidFill>
                          <a:latin typeface="Poppins Medium"/>
                          <a:ea typeface="Poppins Medium"/>
                          <a:cs typeface="Poppins Medium"/>
                          <a:sym typeface="Poppins Medium"/>
                        </a:rPr>
                        <a:t> até o prazo estipulado neste documento. No documento de especificação dos principais envolvidos de cada módulo deverá ser destacado quais são os requisitos obrigatórios. </a:t>
                      </a:r>
                      <a:endParaRPr i="1" sz="2400" u="none" cap="none" strike="noStrike">
                        <a:solidFill>
                          <a:schemeClr val="dk1"/>
                        </a:solidFill>
                        <a:latin typeface="Poppins Medium"/>
                        <a:ea typeface="Poppins Medium"/>
                        <a:cs typeface="Poppins Medium"/>
                        <a:sym typeface="Poppins Medium"/>
                      </a:endParaRPr>
                    </a:p>
                    <a:p>
                      <a:pPr indent="0" lvl="0" marL="0" marR="0" rtl="0" algn="l">
                        <a:lnSpc>
                          <a:spcPct val="100000"/>
                        </a:lnSpc>
                        <a:spcBef>
                          <a:spcPts val="0"/>
                        </a:spcBef>
                        <a:spcAft>
                          <a:spcPts val="0"/>
                        </a:spcAft>
                        <a:buClr>
                          <a:schemeClr val="dk1"/>
                        </a:buClr>
                        <a:buSzPts val="2400"/>
                        <a:buFont typeface="Courier New"/>
                        <a:buNone/>
                      </a:pPr>
                      <a:r>
                        <a:rPr i="1" lang="en-US" sz="2400" u="none" cap="none" strike="noStrike">
                          <a:solidFill>
                            <a:schemeClr val="dk1"/>
                          </a:solidFill>
                          <a:latin typeface="Poppins Medium"/>
                          <a:ea typeface="Poppins Medium"/>
                          <a:cs typeface="Poppins Medium"/>
                          <a:sym typeface="Poppins Medium"/>
                        </a:rPr>
                        <a:t>    Porcentagem de cada módulo:</a:t>
                      </a:r>
                      <a:endParaRPr i="1" sz="2400" u="none" cap="none" strike="noStrike">
                        <a:solidFill>
                          <a:schemeClr val="dk1"/>
                        </a:solidFill>
                        <a:latin typeface="Poppins Medium"/>
                        <a:ea typeface="Poppins Medium"/>
                        <a:cs typeface="Poppins Medium"/>
                        <a:sym typeface="Poppins Medium"/>
                      </a:endParaRPr>
                    </a:p>
                    <a:p>
                      <a:pPr indent="0" lvl="0" marL="0" marR="0" rtl="0" algn="l">
                        <a:lnSpc>
                          <a:spcPct val="100000"/>
                        </a:lnSpc>
                        <a:spcBef>
                          <a:spcPts val="0"/>
                        </a:spcBef>
                        <a:spcAft>
                          <a:spcPts val="0"/>
                        </a:spcAft>
                        <a:buClr>
                          <a:schemeClr val="dk1"/>
                        </a:buClr>
                        <a:buSzPts val="2400"/>
                        <a:buFont typeface="Courier New"/>
                        <a:buNone/>
                      </a:pPr>
                      <a:r>
                        <a:rPr i="1" lang="en-US" sz="2400" u="none" cap="none" strike="noStrike">
                          <a:solidFill>
                            <a:schemeClr val="dk1"/>
                          </a:solidFill>
                          <a:latin typeface="Poppins Medium"/>
                          <a:ea typeface="Poppins Medium"/>
                          <a:cs typeface="Poppins Medium"/>
                          <a:sym typeface="Poppins Medium"/>
                        </a:rPr>
                        <a:t>    Módulo 1 - 75%</a:t>
                      </a:r>
                      <a:endParaRPr i="1" sz="2400" u="none" cap="none" strike="noStrike">
                        <a:solidFill>
                          <a:schemeClr val="dk1"/>
                        </a:solidFill>
                        <a:latin typeface="Poppins Medium"/>
                        <a:ea typeface="Poppins Medium"/>
                        <a:cs typeface="Poppins Medium"/>
                        <a:sym typeface="Poppins Medium"/>
                      </a:endParaRPr>
                    </a:p>
                    <a:p>
                      <a:pPr indent="0" lvl="0" marL="0" marR="0" rtl="0" algn="l">
                        <a:lnSpc>
                          <a:spcPct val="100000"/>
                        </a:lnSpc>
                        <a:spcBef>
                          <a:spcPts val="0"/>
                        </a:spcBef>
                        <a:spcAft>
                          <a:spcPts val="0"/>
                        </a:spcAft>
                        <a:buClr>
                          <a:schemeClr val="dk1"/>
                        </a:buClr>
                        <a:buSzPts val="2400"/>
                        <a:buFont typeface="Courier New"/>
                        <a:buNone/>
                      </a:pPr>
                      <a:r>
                        <a:rPr i="1" lang="en-US" sz="2400" u="none" cap="none" strike="noStrike">
                          <a:solidFill>
                            <a:schemeClr val="dk1"/>
                          </a:solidFill>
                          <a:latin typeface="Poppins Medium"/>
                          <a:ea typeface="Poppins Medium"/>
                          <a:cs typeface="Poppins Medium"/>
                          <a:sym typeface="Poppins Medium"/>
                        </a:rPr>
                        <a:t>    Módulo 2 - 80%</a:t>
                      </a:r>
                      <a:endParaRPr i="1" sz="2400" u="none" cap="none" strike="noStrike">
                        <a:solidFill>
                          <a:schemeClr val="dk1"/>
                        </a:solidFill>
                        <a:latin typeface="Poppins Medium"/>
                        <a:ea typeface="Poppins Medium"/>
                        <a:cs typeface="Poppins Medium"/>
                        <a:sym typeface="Poppins Medium"/>
                      </a:endParaRPr>
                    </a:p>
                    <a:p>
                      <a:pPr indent="0" lvl="0" marL="0" marR="0" rtl="0" algn="l">
                        <a:lnSpc>
                          <a:spcPct val="100000"/>
                        </a:lnSpc>
                        <a:spcBef>
                          <a:spcPts val="0"/>
                        </a:spcBef>
                        <a:spcAft>
                          <a:spcPts val="0"/>
                        </a:spcAft>
                        <a:buClr>
                          <a:schemeClr val="dk1"/>
                        </a:buClr>
                        <a:buSzPts val="2400"/>
                        <a:buFont typeface="Courier New"/>
                        <a:buNone/>
                      </a:pPr>
                      <a:r>
                        <a:rPr i="1" lang="en-US" sz="2400" u="none" cap="none" strike="noStrike">
                          <a:solidFill>
                            <a:schemeClr val="dk1"/>
                          </a:solidFill>
                          <a:latin typeface="Poppins Medium"/>
                          <a:ea typeface="Poppins Medium"/>
                          <a:cs typeface="Poppins Medium"/>
                          <a:sym typeface="Poppins Medium"/>
                        </a:rPr>
                        <a:t>    Módulo 3 - 80%</a:t>
                      </a:r>
                      <a:endParaRPr i="1" sz="2400" u="none" cap="none" strike="noStrike">
                        <a:solidFill>
                          <a:schemeClr val="dk1"/>
                        </a:solidFill>
                        <a:latin typeface="Poppins Medium"/>
                        <a:ea typeface="Poppins Medium"/>
                        <a:cs typeface="Poppins Medium"/>
                        <a:sym typeface="Poppins Medium"/>
                      </a:endParaRPr>
                    </a:p>
                    <a:p>
                      <a:pPr indent="0" lvl="0" marL="0" marR="0" rtl="0" algn="l">
                        <a:lnSpc>
                          <a:spcPct val="100000"/>
                        </a:lnSpc>
                        <a:spcBef>
                          <a:spcPts val="0"/>
                        </a:spcBef>
                        <a:spcAft>
                          <a:spcPts val="0"/>
                        </a:spcAft>
                        <a:buClr>
                          <a:schemeClr val="dk1"/>
                        </a:buClr>
                        <a:buSzPts val="2400"/>
                        <a:buFont typeface="Courier New"/>
                        <a:buNone/>
                      </a:pPr>
                      <a:r>
                        <a:rPr i="1" lang="en-US" sz="2400" u="none" cap="none" strike="noStrike">
                          <a:solidFill>
                            <a:schemeClr val="dk1"/>
                          </a:solidFill>
                          <a:latin typeface="Poppins Medium"/>
                          <a:ea typeface="Poppins Medium"/>
                          <a:cs typeface="Poppins Medium"/>
                          <a:sym typeface="Poppins Medium"/>
                        </a:rPr>
                        <a:t>    Módulo 4 - 80%</a:t>
                      </a:r>
                      <a:endParaRPr i="1" sz="2400" u="none" cap="none" strike="noStrike">
                        <a:solidFill>
                          <a:schemeClr val="dk1"/>
                        </a:solidFill>
                        <a:latin typeface="Poppins Medium"/>
                        <a:ea typeface="Poppins Medium"/>
                        <a:cs typeface="Poppins Medium"/>
                        <a:sym typeface="Poppins Medium"/>
                      </a:endParaRPr>
                    </a:p>
                    <a:p>
                      <a:pPr indent="0" lvl="0" marL="0" marR="0" rtl="0" algn="l">
                        <a:lnSpc>
                          <a:spcPct val="100000"/>
                        </a:lnSpc>
                        <a:spcBef>
                          <a:spcPts val="0"/>
                        </a:spcBef>
                        <a:spcAft>
                          <a:spcPts val="0"/>
                        </a:spcAft>
                        <a:buClr>
                          <a:schemeClr val="dk1"/>
                        </a:buClr>
                        <a:buSzPts val="2400"/>
                        <a:buFont typeface="Courier New"/>
                        <a:buNone/>
                      </a:pPr>
                      <a:r>
                        <a:rPr i="1" lang="en-US" sz="2400" u="none" cap="none" strike="noStrike">
                          <a:solidFill>
                            <a:schemeClr val="dk1"/>
                          </a:solidFill>
                          <a:latin typeface="Poppins Medium"/>
                          <a:ea typeface="Poppins Medium"/>
                          <a:cs typeface="Poppins Medium"/>
                          <a:sym typeface="Poppins Medium"/>
                        </a:rPr>
                        <a:t>    Módulo 5 - 70%</a:t>
                      </a:r>
                      <a:endParaRPr i="1" sz="2400" u="none" cap="none" strike="noStrike">
                        <a:solidFill>
                          <a:schemeClr val="dk1"/>
                        </a:solidFill>
                        <a:latin typeface="Poppins Medium"/>
                        <a:ea typeface="Poppins Medium"/>
                        <a:cs typeface="Poppins Medium"/>
                        <a:sym typeface="Poppins Medium"/>
                      </a:endParaRPr>
                    </a:p>
                    <a:p>
                      <a:pPr indent="0" lvl="0" marL="0" marR="0" rtl="0" algn="l">
                        <a:lnSpc>
                          <a:spcPct val="100000"/>
                        </a:lnSpc>
                        <a:spcBef>
                          <a:spcPts val="0"/>
                        </a:spcBef>
                        <a:spcAft>
                          <a:spcPts val="0"/>
                        </a:spcAft>
                        <a:buClr>
                          <a:schemeClr val="dk1"/>
                        </a:buClr>
                        <a:buSzPts val="2400"/>
                        <a:buFont typeface="Courier New"/>
                        <a:buNone/>
                      </a:pPr>
                      <a:r>
                        <a:rPr i="1" lang="en-US" sz="2400" u="none" cap="none" strike="noStrike">
                          <a:solidFill>
                            <a:schemeClr val="dk1"/>
                          </a:solidFill>
                          <a:latin typeface="Poppins Medium"/>
                          <a:ea typeface="Poppins Medium"/>
                          <a:cs typeface="Poppins Medium"/>
                          <a:sym typeface="Poppins Medium"/>
                        </a:rPr>
                        <a:t>    Porcentagem total do projeto = 80% em todos os módulos</a:t>
                      </a:r>
                      <a:endParaRPr i="1" sz="2400" u="none" cap="none" strike="noStrike">
                        <a:solidFill>
                          <a:schemeClr val="dk1"/>
                        </a:solidFill>
                        <a:latin typeface="Poppins Medium"/>
                        <a:ea typeface="Poppins Medium"/>
                        <a:cs typeface="Poppins Medium"/>
                        <a:sym typeface="Poppins Medium"/>
                      </a:endParaRPr>
                    </a:p>
                    <a:p>
                      <a:pPr indent="0" lvl="0" marL="0" marR="0" rtl="0" algn="l">
                        <a:lnSpc>
                          <a:spcPct val="100000"/>
                        </a:lnSpc>
                        <a:spcBef>
                          <a:spcPts val="0"/>
                        </a:spcBef>
                        <a:spcAft>
                          <a:spcPts val="0"/>
                        </a:spcAft>
                        <a:buClr>
                          <a:srgbClr val="000000"/>
                        </a:buClr>
                        <a:buSzPts val="1800"/>
                        <a:buFont typeface="Arial"/>
                        <a:buNone/>
                      </a:pPr>
                      <a:r>
                        <a:t/>
                      </a:r>
                      <a:endParaRPr i="1" sz="1800" u="none" cap="none" strike="noStrike">
                        <a:latin typeface="Poppins Medium"/>
                        <a:ea typeface="Poppins Medium"/>
                        <a:cs typeface="Poppins Medium"/>
                        <a:sym typeface="Poppins Medium"/>
                      </a:endParaRPr>
                    </a:p>
                  </a:txBody>
                  <a:tcPr marT="45725" marB="45725" marR="91450" marL="91450"/>
                </a:tc>
              </a:tr>
            </a:tbl>
          </a:graphicData>
        </a:graphic>
      </p:graphicFrame>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980" name="Shape 980"/>
        <p:cNvGrpSpPr/>
        <p:nvPr/>
      </p:nvGrpSpPr>
      <p:grpSpPr>
        <a:xfrm>
          <a:off x="0" y="0"/>
          <a:ext cx="0" cy="0"/>
          <a:chOff x="0" y="0"/>
          <a:chExt cx="0" cy="0"/>
        </a:xfrm>
      </p:grpSpPr>
      <p:sp>
        <p:nvSpPr>
          <p:cNvPr id="981" name="Google Shape;981;p123"/>
          <p:cNvSpPr/>
          <p:nvPr/>
        </p:nvSpPr>
        <p:spPr>
          <a:xfrm>
            <a:off x="1028880" y="476280"/>
            <a:ext cx="16776000" cy="111204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Poppins Medium"/>
              <a:buNone/>
            </a:pPr>
            <a:r>
              <a:rPr b="0" i="0" lang="en-US" sz="7300" u="none" cap="none" strike="noStrike">
                <a:solidFill>
                  <a:srgbClr val="000000"/>
                </a:solidFill>
                <a:latin typeface="Poppins Medium"/>
                <a:ea typeface="Poppins Medium"/>
                <a:cs typeface="Poppins Medium"/>
                <a:sym typeface="Poppins Medium"/>
              </a:rPr>
              <a:t>DOCUMENTO DE VISÃO</a:t>
            </a:r>
            <a:endParaRPr b="0" i="0" sz="7300" u="none" cap="none" strike="noStrike">
              <a:solidFill>
                <a:schemeClr val="dk1"/>
              </a:solidFill>
              <a:latin typeface="Arial"/>
              <a:ea typeface="Arial"/>
              <a:cs typeface="Arial"/>
              <a:sym typeface="Arial"/>
            </a:endParaRPr>
          </a:p>
        </p:txBody>
      </p:sp>
      <p:sp>
        <p:nvSpPr>
          <p:cNvPr id="982" name="Google Shape;982;p123"/>
          <p:cNvSpPr/>
          <p:nvPr/>
        </p:nvSpPr>
        <p:spPr>
          <a:xfrm>
            <a:off x="3053035" y="1537200"/>
            <a:ext cx="11741700" cy="54330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rgbClr val="000000"/>
              </a:buClr>
              <a:buSzPts val="3060"/>
              <a:buFont typeface="Poppins Medium"/>
              <a:buNone/>
            </a:pPr>
            <a:r>
              <a:rPr b="0" i="0" lang="en-US" sz="3060" u="none" cap="none" strike="noStrike">
                <a:solidFill>
                  <a:srgbClr val="000000"/>
                </a:solidFill>
                <a:latin typeface="Poppins Medium"/>
                <a:ea typeface="Poppins Medium"/>
                <a:cs typeface="Poppins Medium"/>
                <a:sym typeface="Poppins Medium"/>
              </a:rPr>
              <a:t>Stakeholders: Pamela </a:t>
            </a:r>
            <a:endParaRPr b="0" i="0" sz="3060" u="none" cap="none" strike="noStrike">
              <a:solidFill>
                <a:schemeClr val="dk1"/>
              </a:solidFill>
              <a:latin typeface="Arial"/>
              <a:ea typeface="Arial"/>
              <a:cs typeface="Arial"/>
              <a:sym typeface="Arial"/>
            </a:endParaRPr>
          </a:p>
        </p:txBody>
      </p:sp>
      <p:pic>
        <p:nvPicPr>
          <p:cNvPr id="983" name="Google Shape;983;p123"/>
          <p:cNvPicPr preferRelativeResize="0"/>
          <p:nvPr/>
        </p:nvPicPr>
        <p:blipFill rotWithShape="1">
          <a:blip r:embed="rId3">
            <a:alphaModFix/>
          </a:blip>
          <a:srcRect b="0" l="0" r="0" t="0"/>
          <a:stretch/>
        </p:blipFill>
        <p:spPr>
          <a:xfrm rot="-1765800">
            <a:off x="-3358180" y="5120790"/>
            <a:ext cx="8369640" cy="8880480"/>
          </a:xfrm>
          <a:prstGeom prst="rect">
            <a:avLst/>
          </a:prstGeom>
          <a:noFill/>
          <a:ln>
            <a:noFill/>
          </a:ln>
        </p:spPr>
      </p:pic>
      <p:graphicFrame>
        <p:nvGraphicFramePr>
          <p:cNvPr id="984" name="Google Shape;984;p123"/>
          <p:cNvGraphicFramePr/>
          <p:nvPr/>
        </p:nvGraphicFramePr>
        <p:xfrm>
          <a:off x="613208" y="2596365"/>
          <a:ext cx="3000000" cy="3000000"/>
        </p:xfrm>
        <a:graphic>
          <a:graphicData uri="http://schemas.openxmlformats.org/drawingml/2006/table">
            <a:tbl>
              <a:tblPr>
                <a:noFill/>
                <a:tableStyleId>{16574959-4FCB-48D5-827C-FFBD221EB5C7}</a:tableStyleId>
              </a:tblPr>
              <a:tblGrid>
                <a:gridCol w="4154950"/>
                <a:gridCol w="4137675"/>
                <a:gridCol w="4173025"/>
                <a:gridCol w="4155700"/>
              </a:tblGrid>
              <a:tr h="653225">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Calibri"/>
                          <a:ea typeface="Calibri"/>
                          <a:cs typeface="Calibri"/>
                          <a:sym typeface="Calibri"/>
                        </a:rPr>
                        <a:t>Nome</a:t>
                      </a:r>
                      <a:endParaRPr b="0" sz="3200" u="none" cap="none" strike="noStrike">
                        <a:latin typeface="Times New Roman"/>
                        <a:ea typeface="Times New Roman"/>
                        <a:cs typeface="Times New Roman"/>
                        <a:sym typeface="Times New Roman"/>
                      </a:endParaRPr>
                    </a:p>
                  </a:txBody>
                  <a:tcPr marT="45725" marB="4572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Calibri"/>
                          <a:ea typeface="Calibri"/>
                          <a:cs typeface="Calibri"/>
                          <a:sym typeface="Calibri"/>
                        </a:rPr>
                        <a:t>Descrição</a:t>
                      </a:r>
                      <a:endParaRPr b="0" sz="3200" u="none" cap="none" strike="noStrike">
                        <a:latin typeface="Times New Roman"/>
                        <a:ea typeface="Times New Roman"/>
                        <a:cs typeface="Times New Roman"/>
                        <a:sym typeface="Times New Roman"/>
                      </a:endParaRPr>
                    </a:p>
                  </a:txBody>
                  <a:tcPr marT="45725" marB="4572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Calibri"/>
                          <a:ea typeface="Calibri"/>
                          <a:cs typeface="Calibri"/>
                          <a:sym typeface="Calibri"/>
                        </a:rPr>
                        <a:t>Responsabilidades</a:t>
                      </a:r>
                      <a:endParaRPr b="0" sz="3200" u="none" cap="none" strike="noStrike">
                        <a:latin typeface="Times New Roman"/>
                        <a:ea typeface="Times New Roman"/>
                        <a:cs typeface="Times New Roman"/>
                        <a:sym typeface="Times New Roman"/>
                      </a:endParaRPr>
                    </a:p>
                  </a:txBody>
                  <a:tcPr marT="45725" marB="4572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Calibri"/>
                          <a:ea typeface="Calibri"/>
                          <a:cs typeface="Calibri"/>
                          <a:sym typeface="Calibri"/>
                        </a:rPr>
                        <a:t>É usuário?</a:t>
                      </a:r>
                      <a:endParaRPr sz="1800" u="none" cap="none" strike="noStrike"/>
                    </a:p>
                  </a:txBody>
                  <a:tcPr marT="45725" marB="4572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7CDAD3"/>
                    </a:solidFill>
                  </a:tcPr>
                </a:tc>
              </a:tr>
              <a:tr h="2251925">
                <a:tc>
                  <a:txBody>
                    <a:bodyPr/>
                    <a:lstStyle/>
                    <a:p>
                      <a:pPr indent="0" lvl="0" marL="0" marR="0" rtl="0" algn="just">
                        <a:lnSpc>
                          <a:spcPct val="100000"/>
                        </a:lnSpc>
                        <a:spcBef>
                          <a:spcPts val="0"/>
                        </a:spcBef>
                        <a:spcAft>
                          <a:spcPts val="0"/>
                        </a:spcAft>
                        <a:buClr>
                          <a:schemeClr val="dk1"/>
                        </a:buClr>
                        <a:buSzPts val="2500"/>
                        <a:buFont typeface="Poppins"/>
                        <a:buNone/>
                      </a:pPr>
                      <a:r>
                        <a:rPr lang="en-US" sz="2500" u="none" cap="none" strike="noStrike">
                          <a:latin typeface="Poppins"/>
                          <a:ea typeface="Poppins"/>
                          <a:cs typeface="Poppins"/>
                          <a:sym typeface="Poppins"/>
                        </a:rPr>
                        <a:t>Módulo de Prescrições Médicas</a:t>
                      </a:r>
                      <a:endParaRPr sz="2500" u="none" cap="none" strike="noStrike">
                        <a:latin typeface="Poppins"/>
                        <a:ea typeface="Poppins"/>
                        <a:cs typeface="Poppins"/>
                        <a:sym typeface="Poppins"/>
                      </a:endParaRPr>
                    </a:p>
                  </a:txBody>
                  <a:tcPr marT="0" marB="0" marR="68575" marL="6857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BDE9E5"/>
                    </a:solidFill>
                  </a:tcPr>
                </a:tc>
                <a:tc>
                  <a:txBody>
                    <a:bodyPr/>
                    <a:lstStyle/>
                    <a:p>
                      <a:pPr indent="0" lvl="0" marL="0" marR="0" rtl="0" algn="l">
                        <a:lnSpc>
                          <a:spcPct val="100000"/>
                        </a:lnSpc>
                        <a:spcBef>
                          <a:spcPts val="0"/>
                        </a:spcBef>
                        <a:spcAft>
                          <a:spcPts val="0"/>
                        </a:spcAft>
                        <a:buClr>
                          <a:schemeClr val="dk1"/>
                        </a:buClr>
                        <a:buSzPts val="2500"/>
                        <a:buFont typeface="Poppins"/>
                        <a:buNone/>
                      </a:pPr>
                      <a:r>
                        <a:rPr lang="en-US" sz="2500" u="none" cap="none" strike="noStrike">
                          <a:latin typeface="Poppins"/>
                          <a:ea typeface="Poppins"/>
                          <a:cs typeface="Poppins"/>
                          <a:sym typeface="Poppins"/>
                        </a:rPr>
                        <a:t>O módulo é responsável pelo gerenciamento de prescrições médicas e consultas presenciais, abrangendo triagens, internações e consultas.</a:t>
                      </a:r>
                      <a:endParaRPr sz="2500" u="none" cap="none" strike="noStrike">
                        <a:latin typeface="Poppins"/>
                        <a:ea typeface="Poppins"/>
                        <a:cs typeface="Poppins"/>
                        <a:sym typeface="Poppins"/>
                      </a:endParaRPr>
                    </a:p>
                  </a:txBody>
                  <a:tcPr marT="0" marB="0" marR="68575" marL="6857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BDE9E5"/>
                    </a:solidFill>
                  </a:tcPr>
                </a:tc>
                <a:tc>
                  <a:txBody>
                    <a:bodyPr/>
                    <a:lstStyle/>
                    <a:p>
                      <a:pPr indent="0" lvl="0" marL="0" marR="0" rtl="0" algn="just">
                        <a:lnSpc>
                          <a:spcPct val="100000"/>
                        </a:lnSpc>
                        <a:spcBef>
                          <a:spcPts val="0"/>
                        </a:spcBef>
                        <a:spcAft>
                          <a:spcPts val="0"/>
                        </a:spcAft>
                        <a:buClr>
                          <a:schemeClr val="dk1"/>
                        </a:buClr>
                        <a:buSzPts val="2500"/>
                        <a:buFont typeface="Poppins"/>
                        <a:buNone/>
                      </a:pPr>
                      <a:r>
                        <a:rPr lang="en-US" sz="2500" u="none" cap="none" strike="noStrike">
                          <a:latin typeface="Poppins"/>
                          <a:ea typeface="Poppins"/>
                          <a:cs typeface="Poppins"/>
                          <a:sym typeface="Poppins"/>
                        </a:rPr>
                        <a:t>Define os objetivos e o escopo do Módulo de Prescrições Médicas (PRM). Elabora as suas especificações preliminares, distribuindo-as pela equipe.</a:t>
                      </a:r>
                      <a:endParaRPr sz="2500" u="none" cap="none" strike="noStrike">
                        <a:latin typeface="Poppins"/>
                        <a:ea typeface="Poppins"/>
                        <a:cs typeface="Poppins"/>
                        <a:sym typeface="Poppins"/>
                      </a:endParaRPr>
                    </a:p>
                  </a:txBody>
                  <a:tcPr marT="0" marB="0" marR="68575" marL="6857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chemeClr val="dk1"/>
                        </a:buClr>
                        <a:buSzPts val="2500"/>
                        <a:buFont typeface="Arial"/>
                        <a:buNone/>
                      </a:pPr>
                      <a:r>
                        <a:rPr lang="en-US" sz="2500" u="none" cap="none" strike="noStrike"/>
                        <a:t> Não</a:t>
                      </a:r>
                      <a:endParaRPr sz="2500" u="none" cap="none" strike="noStrike"/>
                    </a:p>
                  </a:txBody>
                  <a:tcPr marT="45725" marB="4572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BDE9E5"/>
                    </a:solidFill>
                  </a:tcPr>
                </a:tc>
              </a:tr>
            </a:tbl>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988" name="Shape 988"/>
        <p:cNvGrpSpPr/>
        <p:nvPr/>
      </p:nvGrpSpPr>
      <p:grpSpPr>
        <a:xfrm>
          <a:off x="0" y="0"/>
          <a:ext cx="0" cy="0"/>
          <a:chOff x="0" y="0"/>
          <a:chExt cx="0" cy="0"/>
        </a:xfrm>
      </p:grpSpPr>
      <p:sp>
        <p:nvSpPr>
          <p:cNvPr id="989" name="Google Shape;989;p124"/>
          <p:cNvSpPr/>
          <p:nvPr/>
        </p:nvSpPr>
        <p:spPr>
          <a:xfrm>
            <a:off x="1028880" y="476280"/>
            <a:ext cx="16776000" cy="11121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Poppins Medium"/>
              <a:buNone/>
            </a:pPr>
            <a:r>
              <a:rPr b="0" i="0" lang="en-US" sz="7300" u="none" cap="none" strike="noStrike">
                <a:solidFill>
                  <a:srgbClr val="000000"/>
                </a:solidFill>
                <a:latin typeface="Poppins Medium"/>
                <a:ea typeface="Poppins Medium"/>
                <a:cs typeface="Poppins Medium"/>
                <a:sym typeface="Poppins Medium"/>
              </a:rPr>
              <a:t>DOCUMENTO DE VISÃO</a:t>
            </a:r>
            <a:endParaRPr b="0" i="0" sz="7300" u="none" cap="none" strike="noStrike">
              <a:solidFill>
                <a:schemeClr val="dk1"/>
              </a:solidFill>
              <a:latin typeface="Arial"/>
              <a:ea typeface="Arial"/>
              <a:cs typeface="Arial"/>
              <a:sym typeface="Arial"/>
            </a:endParaRPr>
          </a:p>
        </p:txBody>
      </p:sp>
      <p:sp>
        <p:nvSpPr>
          <p:cNvPr id="990" name="Google Shape;990;p124"/>
          <p:cNvSpPr/>
          <p:nvPr/>
        </p:nvSpPr>
        <p:spPr>
          <a:xfrm>
            <a:off x="3053035" y="1537200"/>
            <a:ext cx="11741700" cy="54330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rgbClr val="000000"/>
              </a:buClr>
              <a:buSzPts val="3060"/>
              <a:buFont typeface="Poppins Medium"/>
              <a:buNone/>
            </a:pPr>
            <a:r>
              <a:rPr b="0" i="0" lang="en-US" sz="3060" u="none" cap="none" strike="noStrike">
                <a:solidFill>
                  <a:srgbClr val="000000"/>
                </a:solidFill>
                <a:latin typeface="Poppins Medium"/>
                <a:ea typeface="Poppins Medium"/>
                <a:cs typeface="Poppins Medium"/>
                <a:sym typeface="Poppins Medium"/>
              </a:rPr>
              <a:t>Stakeholders: Pamela </a:t>
            </a:r>
            <a:endParaRPr b="0" i="0" sz="3060" u="none" cap="none" strike="noStrike">
              <a:solidFill>
                <a:schemeClr val="dk1"/>
              </a:solidFill>
              <a:latin typeface="Arial"/>
              <a:ea typeface="Arial"/>
              <a:cs typeface="Arial"/>
              <a:sym typeface="Arial"/>
            </a:endParaRPr>
          </a:p>
        </p:txBody>
      </p:sp>
      <p:graphicFrame>
        <p:nvGraphicFramePr>
          <p:cNvPr id="991" name="Google Shape;991;p124"/>
          <p:cNvGraphicFramePr/>
          <p:nvPr/>
        </p:nvGraphicFramePr>
        <p:xfrm>
          <a:off x="613208" y="2166915"/>
          <a:ext cx="3000000" cy="3000000"/>
        </p:xfrm>
        <a:graphic>
          <a:graphicData uri="http://schemas.openxmlformats.org/drawingml/2006/table">
            <a:tbl>
              <a:tblPr>
                <a:noFill/>
                <a:tableStyleId>{16574959-4FCB-48D5-827C-FFBD221EB5C7}</a:tableStyleId>
              </a:tblPr>
              <a:tblGrid>
                <a:gridCol w="4154950"/>
                <a:gridCol w="4137675"/>
                <a:gridCol w="4173025"/>
                <a:gridCol w="4155700"/>
              </a:tblGrid>
              <a:tr h="653225">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Calibri"/>
                          <a:ea typeface="Calibri"/>
                          <a:cs typeface="Calibri"/>
                          <a:sym typeface="Calibri"/>
                        </a:rPr>
                        <a:t>Nome</a:t>
                      </a:r>
                      <a:endParaRPr b="0" sz="3200" u="none" cap="none" strike="noStrike">
                        <a:latin typeface="Times New Roman"/>
                        <a:ea typeface="Times New Roman"/>
                        <a:cs typeface="Times New Roman"/>
                        <a:sym typeface="Times New Roman"/>
                      </a:endParaRPr>
                    </a:p>
                  </a:txBody>
                  <a:tcPr marT="45725" marB="4572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Calibri"/>
                          <a:ea typeface="Calibri"/>
                          <a:cs typeface="Calibri"/>
                          <a:sym typeface="Calibri"/>
                        </a:rPr>
                        <a:t>Descrição</a:t>
                      </a:r>
                      <a:endParaRPr b="0" sz="3200" u="none" cap="none" strike="noStrike">
                        <a:latin typeface="Times New Roman"/>
                        <a:ea typeface="Times New Roman"/>
                        <a:cs typeface="Times New Roman"/>
                        <a:sym typeface="Times New Roman"/>
                      </a:endParaRPr>
                    </a:p>
                  </a:txBody>
                  <a:tcPr marT="45725" marB="4572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Calibri"/>
                          <a:ea typeface="Calibri"/>
                          <a:cs typeface="Calibri"/>
                          <a:sym typeface="Calibri"/>
                        </a:rPr>
                        <a:t>Responsabilidades</a:t>
                      </a:r>
                      <a:endParaRPr b="0" sz="3200" u="none" cap="none" strike="noStrike">
                        <a:latin typeface="Times New Roman"/>
                        <a:ea typeface="Times New Roman"/>
                        <a:cs typeface="Times New Roman"/>
                        <a:sym typeface="Times New Roman"/>
                      </a:endParaRPr>
                    </a:p>
                  </a:txBody>
                  <a:tcPr marT="45725" marB="4572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Calibri"/>
                          <a:ea typeface="Calibri"/>
                          <a:cs typeface="Calibri"/>
                          <a:sym typeface="Calibri"/>
                        </a:rPr>
                        <a:t>É usuário?</a:t>
                      </a:r>
                      <a:endParaRPr sz="1800" u="none" cap="none" strike="noStrike"/>
                    </a:p>
                  </a:txBody>
                  <a:tcPr marT="45725" marB="4572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7CDAD3"/>
                    </a:solidFill>
                  </a:tcPr>
                </a:tc>
              </a:tr>
              <a:tr h="2251925">
                <a:tc>
                  <a:txBody>
                    <a:bodyPr/>
                    <a:lstStyle/>
                    <a:p>
                      <a:pPr indent="0" lvl="0" marL="0" marR="0" rtl="0" algn="just">
                        <a:lnSpc>
                          <a:spcPct val="100000"/>
                        </a:lnSpc>
                        <a:spcBef>
                          <a:spcPts val="0"/>
                        </a:spcBef>
                        <a:spcAft>
                          <a:spcPts val="0"/>
                        </a:spcAft>
                        <a:buClr>
                          <a:schemeClr val="dk1"/>
                        </a:buClr>
                        <a:buSzPts val="2500"/>
                        <a:buFont typeface="Poppins"/>
                        <a:buNone/>
                      </a:pPr>
                      <a:r>
                        <a:rPr lang="en-US" sz="2500" u="none" cap="none" strike="noStrike">
                          <a:latin typeface="Poppins"/>
                          <a:ea typeface="Poppins"/>
                          <a:cs typeface="Poppins"/>
                          <a:sym typeface="Poppins"/>
                        </a:rPr>
                        <a:t>Módulo de Perfis de Usuários </a:t>
                      </a:r>
                      <a:endParaRPr sz="2500" u="none" cap="none" strike="noStrike">
                        <a:latin typeface="Poppins"/>
                        <a:ea typeface="Poppins"/>
                        <a:cs typeface="Poppins"/>
                        <a:sym typeface="Poppins"/>
                      </a:endParaRPr>
                    </a:p>
                  </a:txBody>
                  <a:tcPr marT="0" marB="0" marR="68575" marL="6857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BDE9E5"/>
                    </a:solidFill>
                  </a:tcPr>
                </a:tc>
                <a:tc>
                  <a:txBody>
                    <a:bodyPr/>
                    <a:lstStyle/>
                    <a:p>
                      <a:pPr indent="0" lvl="0" marL="0" marR="0" rtl="0" algn="l">
                        <a:lnSpc>
                          <a:spcPct val="100000"/>
                        </a:lnSpc>
                        <a:spcBef>
                          <a:spcPts val="0"/>
                        </a:spcBef>
                        <a:spcAft>
                          <a:spcPts val="0"/>
                        </a:spcAft>
                        <a:buClr>
                          <a:schemeClr val="dk1"/>
                        </a:buClr>
                        <a:buSzPts val="2500"/>
                        <a:buFont typeface="Poppins"/>
                        <a:buNone/>
                      </a:pPr>
                      <a:r>
                        <a:rPr lang="en-US" sz="2500" u="none" cap="none" strike="noStrike">
                          <a:latin typeface="Poppins"/>
                          <a:ea typeface="Poppins"/>
                          <a:cs typeface="Poppins"/>
                          <a:sym typeface="Poppins"/>
                        </a:rPr>
                        <a:t>O módulo é responsável pelo cadastro de todos usuários que irão acessar o sistema.</a:t>
                      </a:r>
                      <a:endParaRPr sz="2500" u="none" cap="none" strike="noStrike">
                        <a:latin typeface="Poppins"/>
                        <a:ea typeface="Poppins"/>
                        <a:cs typeface="Poppins"/>
                        <a:sym typeface="Poppins"/>
                      </a:endParaRPr>
                    </a:p>
                  </a:txBody>
                  <a:tcPr marT="0" marB="0" marR="68575" marL="6857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BDE9E5"/>
                    </a:solidFill>
                  </a:tcPr>
                </a:tc>
                <a:tc>
                  <a:txBody>
                    <a:bodyPr/>
                    <a:lstStyle/>
                    <a:p>
                      <a:pPr indent="0" lvl="0" marL="0" marR="0" rtl="0" algn="just">
                        <a:lnSpc>
                          <a:spcPct val="100000"/>
                        </a:lnSpc>
                        <a:spcBef>
                          <a:spcPts val="0"/>
                        </a:spcBef>
                        <a:spcAft>
                          <a:spcPts val="0"/>
                        </a:spcAft>
                        <a:buClr>
                          <a:schemeClr val="dk1"/>
                        </a:buClr>
                        <a:buSzPts val="2500"/>
                        <a:buFont typeface="Poppins"/>
                        <a:buNone/>
                      </a:pPr>
                      <a:r>
                        <a:rPr lang="en-US" sz="2500" u="none" cap="none" strike="noStrike">
                          <a:latin typeface="Poppins"/>
                          <a:ea typeface="Poppins"/>
                          <a:cs typeface="Poppins"/>
                          <a:sym typeface="Poppins"/>
                        </a:rPr>
                        <a:t>A interação com o Módulo de Usuários será necessária para ter o acesso de todos usuários, contendo médicos, pacientes, administração.</a:t>
                      </a:r>
                      <a:endParaRPr sz="2500" u="none" cap="none" strike="noStrike">
                        <a:latin typeface="Poppins"/>
                        <a:ea typeface="Poppins"/>
                        <a:cs typeface="Poppins"/>
                        <a:sym typeface="Poppins"/>
                      </a:endParaRPr>
                    </a:p>
                  </a:txBody>
                  <a:tcPr marT="0" marB="0" marR="68575" marL="6857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chemeClr val="dk1"/>
                        </a:buClr>
                        <a:buSzPts val="2500"/>
                        <a:buFont typeface="Arial"/>
                        <a:buNone/>
                      </a:pPr>
                      <a:r>
                        <a:rPr lang="en-US" sz="2500" u="none" cap="none" strike="noStrike"/>
                        <a:t> Não</a:t>
                      </a:r>
                      <a:endParaRPr sz="2500" u="none" cap="none" strike="noStrike"/>
                    </a:p>
                  </a:txBody>
                  <a:tcPr marT="45725" marB="4572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BDE9E5"/>
                    </a:solidFill>
                  </a:tcPr>
                </a:tc>
              </a:tr>
              <a:tr h="2251925">
                <a:tc>
                  <a:txBody>
                    <a:bodyPr/>
                    <a:lstStyle/>
                    <a:p>
                      <a:pPr indent="0" lvl="0" marL="0" marR="0" rtl="0" algn="just">
                        <a:lnSpc>
                          <a:spcPct val="100000"/>
                        </a:lnSpc>
                        <a:spcBef>
                          <a:spcPts val="0"/>
                        </a:spcBef>
                        <a:spcAft>
                          <a:spcPts val="0"/>
                        </a:spcAft>
                        <a:buClr>
                          <a:schemeClr val="dk1"/>
                        </a:buClr>
                        <a:buSzPts val="2500"/>
                        <a:buFont typeface="Poppins"/>
                        <a:buNone/>
                      </a:pPr>
                      <a:r>
                        <a:rPr lang="en-US" sz="2500" u="none" cap="none" strike="noStrike">
                          <a:latin typeface="Poppins"/>
                          <a:ea typeface="Poppins"/>
                          <a:cs typeface="Poppins"/>
                          <a:sym typeface="Poppins"/>
                        </a:rPr>
                        <a:t>Módulo de Consultas Online e Pré-Atendimento </a:t>
                      </a:r>
                      <a:endParaRPr sz="2500" u="none" cap="none" strike="noStrike">
                        <a:latin typeface="Poppins"/>
                        <a:ea typeface="Poppins"/>
                        <a:cs typeface="Poppins"/>
                        <a:sym typeface="Poppins"/>
                      </a:endParaRPr>
                    </a:p>
                    <a:p>
                      <a:pPr indent="0" lvl="0" marL="0" marR="0" rtl="0" algn="just">
                        <a:lnSpc>
                          <a:spcPct val="100000"/>
                        </a:lnSpc>
                        <a:spcBef>
                          <a:spcPts val="600"/>
                        </a:spcBef>
                        <a:spcAft>
                          <a:spcPts val="0"/>
                        </a:spcAft>
                        <a:buClr>
                          <a:schemeClr val="dk1"/>
                        </a:buClr>
                        <a:buSzPts val="2500"/>
                        <a:buFont typeface="Arial"/>
                        <a:buNone/>
                      </a:pPr>
                      <a:r>
                        <a:t/>
                      </a:r>
                      <a:endParaRPr sz="2500" u="none" cap="none" strike="noStrike">
                        <a:latin typeface="Poppins"/>
                        <a:ea typeface="Poppins"/>
                        <a:cs typeface="Poppins"/>
                        <a:sym typeface="Poppins"/>
                      </a:endParaRPr>
                    </a:p>
                  </a:txBody>
                  <a:tcPr marT="0" marB="0" marR="68575" marL="6857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BDE9E5"/>
                    </a:solidFill>
                  </a:tcPr>
                </a:tc>
                <a:tc>
                  <a:txBody>
                    <a:bodyPr/>
                    <a:lstStyle/>
                    <a:p>
                      <a:pPr indent="0" lvl="0" marL="0" marR="0" rtl="0" algn="just">
                        <a:lnSpc>
                          <a:spcPct val="100000"/>
                        </a:lnSpc>
                        <a:spcBef>
                          <a:spcPts val="0"/>
                        </a:spcBef>
                        <a:spcAft>
                          <a:spcPts val="0"/>
                        </a:spcAft>
                        <a:buClr>
                          <a:schemeClr val="dk1"/>
                        </a:buClr>
                        <a:buSzPts val="2500"/>
                        <a:buFont typeface="Poppins"/>
                        <a:buNone/>
                      </a:pPr>
                      <a:r>
                        <a:rPr lang="en-US" sz="2500" u="none" cap="none" strike="noStrike">
                          <a:latin typeface="Poppins"/>
                          <a:ea typeface="Poppins"/>
                          <a:cs typeface="Poppins"/>
                          <a:sym typeface="Poppins"/>
                        </a:rPr>
                        <a:t>O módulo é responsável pelo gerenciamento de consultas onlines e encaminhamentos para consultas presenciais</a:t>
                      </a:r>
                      <a:endParaRPr sz="2500" u="none" cap="none" strike="noStrike">
                        <a:latin typeface="Poppins"/>
                        <a:ea typeface="Poppins"/>
                        <a:cs typeface="Poppins"/>
                        <a:sym typeface="Poppins"/>
                      </a:endParaRPr>
                    </a:p>
                  </a:txBody>
                  <a:tcPr marT="0" marB="0" marR="68575" marL="6857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BDE9E5"/>
                    </a:solidFill>
                  </a:tcPr>
                </a:tc>
                <a:tc>
                  <a:txBody>
                    <a:bodyPr/>
                    <a:lstStyle/>
                    <a:p>
                      <a:pPr indent="0" lvl="0" marL="0" marR="0" rtl="0" algn="just">
                        <a:lnSpc>
                          <a:spcPct val="100000"/>
                        </a:lnSpc>
                        <a:spcBef>
                          <a:spcPts val="0"/>
                        </a:spcBef>
                        <a:spcAft>
                          <a:spcPts val="0"/>
                        </a:spcAft>
                        <a:buClr>
                          <a:schemeClr val="dk1"/>
                        </a:buClr>
                        <a:buSzPts val="2500"/>
                        <a:buFont typeface="Poppins"/>
                        <a:buNone/>
                      </a:pPr>
                      <a:r>
                        <a:rPr lang="en-US" sz="2500" u="none" cap="none" strike="noStrike">
                          <a:latin typeface="Poppins"/>
                          <a:ea typeface="Poppins"/>
                          <a:cs typeface="Poppins"/>
                          <a:sym typeface="Poppins"/>
                        </a:rPr>
                        <a:t>A interação com o Módulo de Consultas Online será necessária para ter controle de atendimentos online, registro das triagens, as solicitações de consultas presenciais e registro de atendimentos.</a:t>
                      </a:r>
                      <a:endParaRPr sz="2500" u="none" cap="none" strike="noStrike">
                        <a:latin typeface="Poppins"/>
                        <a:ea typeface="Poppins"/>
                        <a:cs typeface="Poppins"/>
                        <a:sym typeface="Poppins"/>
                      </a:endParaRPr>
                    </a:p>
                  </a:txBody>
                  <a:tcPr marT="0" marB="0" marR="68575" marL="6857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2500" u="none" cap="none" strike="noStrike">
                          <a:solidFill>
                            <a:schemeClr val="dk1"/>
                          </a:solidFill>
                        </a:rPr>
                        <a:t>Não</a:t>
                      </a:r>
                      <a:endParaRPr sz="2500" u="none" cap="none" strike="noStrike"/>
                    </a:p>
                  </a:txBody>
                  <a:tcPr marT="45725" marB="4572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BDE9E5"/>
                    </a:solidFill>
                  </a:tcPr>
                </a:tc>
              </a:tr>
            </a:tbl>
          </a:graphicData>
        </a:graphic>
      </p:graphicFrame>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995" name="Shape 995"/>
        <p:cNvGrpSpPr/>
        <p:nvPr/>
      </p:nvGrpSpPr>
      <p:grpSpPr>
        <a:xfrm>
          <a:off x="0" y="0"/>
          <a:ext cx="0" cy="0"/>
          <a:chOff x="0" y="0"/>
          <a:chExt cx="0" cy="0"/>
        </a:xfrm>
      </p:grpSpPr>
      <p:sp>
        <p:nvSpPr>
          <p:cNvPr id="996" name="Google Shape;996;p125"/>
          <p:cNvSpPr/>
          <p:nvPr/>
        </p:nvSpPr>
        <p:spPr>
          <a:xfrm>
            <a:off x="1028880" y="207355"/>
            <a:ext cx="16776000" cy="11121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Poppins Medium"/>
              <a:buNone/>
            </a:pPr>
            <a:r>
              <a:rPr b="0" i="0" lang="en-US" sz="7300" u="none" cap="none" strike="noStrike">
                <a:solidFill>
                  <a:srgbClr val="000000"/>
                </a:solidFill>
                <a:latin typeface="Poppins Medium"/>
                <a:ea typeface="Poppins Medium"/>
                <a:cs typeface="Poppins Medium"/>
                <a:sym typeface="Poppins Medium"/>
              </a:rPr>
              <a:t>DOCUMENTO DE VISÃO</a:t>
            </a:r>
            <a:endParaRPr b="0" i="0" sz="7300" u="none" cap="none" strike="noStrike">
              <a:solidFill>
                <a:schemeClr val="dk1"/>
              </a:solidFill>
              <a:latin typeface="Arial"/>
              <a:ea typeface="Arial"/>
              <a:cs typeface="Arial"/>
              <a:sym typeface="Arial"/>
            </a:endParaRPr>
          </a:p>
        </p:txBody>
      </p:sp>
      <p:sp>
        <p:nvSpPr>
          <p:cNvPr id="997" name="Google Shape;997;p125"/>
          <p:cNvSpPr/>
          <p:nvPr/>
        </p:nvSpPr>
        <p:spPr>
          <a:xfrm>
            <a:off x="3546035" y="1319450"/>
            <a:ext cx="11741700" cy="54330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rgbClr val="000000"/>
              </a:buClr>
              <a:buSzPts val="3060"/>
              <a:buFont typeface="Poppins Medium"/>
              <a:buNone/>
            </a:pPr>
            <a:r>
              <a:rPr b="0" i="0" lang="en-US" sz="3060" u="none" cap="none" strike="noStrike">
                <a:solidFill>
                  <a:srgbClr val="000000"/>
                </a:solidFill>
                <a:latin typeface="Poppins Medium"/>
                <a:ea typeface="Poppins Medium"/>
                <a:cs typeface="Poppins Medium"/>
                <a:sym typeface="Poppins Medium"/>
              </a:rPr>
              <a:t>Stakeholders: Pamela </a:t>
            </a:r>
            <a:endParaRPr b="0" i="0" sz="3060" u="none" cap="none" strike="noStrike">
              <a:solidFill>
                <a:schemeClr val="dk1"/>
              </a:solidFill>
              <a:latin typeface="Arial"/>
              <a:ea typeface="Arial"/>
              <a:cs typeface="Arial"/>
              <a:sym typeface="Arial"/>
            </a:endParaRPr>
          </a:p>
        </p:txBody>
      </p:sp>
      <p:graphicFrame>
        <p:nvGraphicFramePr>
          <p:cNvPr id="998" name="Google Shape;998;p125"/>
          <p:cNvGraphicFramePr/>
          <p:nvPr/>
        </p:nvGraphicFramePr>
        <p:xfrm>
          <a:off x="513508" y="1862740"/>
          <a:ext cx="3000000" cy="3000000"/>
        </p:xfrm>
        <a:graphic>
          <a:graphicData uri="http://schemas.openxmlformats.org/drawingml/2006/table">
            <a:tbl>
              <a:tblPr>
                <a:noFill/>
                <a:tableStyleId>{16574959-4FCB-48D5-827C-FFBD221EB5C7}</a:tableStyleId>
              </a:tblPr>
              <a:tblGrid>
                <a:gridCol w="4314850"/>
                <a:gridCol w="4296900"/>
                <a:gridCol w="4333625"/>
                <a:gridCol w="4315625"/>
              </a:tblGrid>
              <a:tr h="553800">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Calibri"/>
                          <a:ea typeface="Calibri"/>
                          <a:cs typeface="Calibri"/>
                          <a:sym typeface="Calibri"/>
                        </a:rPr>
                        <a:t>Nome</a:t>
                      </a:r>
                      <a:endParaRPr b="0" sz="3200" u="none" cap="none" strike="noStrike">
                        <a:latin typeface="Times New Roman"/>
                        <a:ea typeface="Times New Roman"/>
                        <a:cs typeface="Times New Roman"/>
                        <a:sym typeface="Times New Roman"/>
                      </a:endParaRPr>
                    </a:p>
                  </a:txBody>
                  <a:tcPr marT="45725" marB="4572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Calibri"/>
                          <a:ea typeface="Calibri"/>
                          <a:cs typeface="Calibri"/>
                          <a:sym typeface="Calibri"/>
                        </a:rPr>
                        <a:t>Descrição</a:t>
                      </a:r>
                      <a:endParaRPr b="0" sz="3200" u="none" cap="none" strike="noStrike">
                        <a:latin typeface="Times New Roman"/>
                        <a:ea typeface="Times New Roman"/>
                        <a:cs typeface="Times New Roman"/>
                        <a:sym typeface="Times New Roman"/>
                      </a:endParaRPr>
                    </a:p>
                  </a:txBody>
                  <a:tcPr marT="45725" marB="4572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Calibri"/>
                          <a:ea typeface="Calibri"/>
                          <a:cs typeface="Calibri"/>
                          <a:sym typeface="Calibri"/>
                        </a:rPr>
                        <a:t>Responsabilidades</a:t>
                      </a:r>
                      <a:endParaRPr b="0" sz="3200" u="none" cap="none" strike="noStrike">
                        <a:latin typeface="Times New Roman"/>
                        <a:ea typeface="Times New Roman"/>
                        <a:cs typeface="Times New Roman"/>
                        <a:sym typeface="Times New Roman"/>
                      </a:endParaRPr>
                    </a:p>
                  </a:txBody>
                  <a:tcPr marT="45725" marB="4572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Calibri"/>
                          <a:ea typeface="Calibri"/>
                          <a:cs typeface="Calibri"/>
                          <a:sym typeface="Calibri"/>
                        </a:rPr>
                        <a:t>É usuário?</a:t>
                      </a:r>
                      <a:endParaRPr sz="1800" u="none" cap="none" strike="noStrike"/>
                    </a:p>
                  </a:txBody>
                  <a:tcPr marT="45725" marB="4572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7CDAD3"/>
                    </a:solidFill>
                  </a:tcPr>
                </a:tc>
              </a:tr>
              <a:tr h="3600025">
                <a:tc>
                  <a:txBody>
                    <a:bodyPr/>
                    <a:lstStyle/>
                    <a:p>
                      <a:pPr indent="0" lvl="0" marL="0" marR="0" rtl="0" algn="just">
                        <a:lnSpc>
                          <a:spcPct val="100000"/>
                        </a:lnSpc>
                        <a:spcBef>
                          <a:spcPts val="0"/>
                        </a:spcBef>
                        <a:spcAft>
                          <a:spcPts val="0"/>
                        </a:spcAft>
                        <a:buClr>
                          <a:schemeClr val="dk1"/>
                        </a:buClr>
                        <a:buSzPts val="2500"/>
                        <a:buFont typeface="Poppins"/>
                        <a:buNone/>
                      </a:pPr>
                      <a:r>
                        <a:rPr lang="en-US" sz="2500" u="none" cap="none" strike="noStrike">
                          <a:latin typeface="Poppins"/>
                          <a:ea typeface="Poppins"/>
                          <a:cs typeface="Poppins"/>
                          <a:sym typeface="Poppins"/>
                        </a:rPr>
                        <a:t>Módulo de Serviços Médicos Online</a:t>
                      </a:r>
                      <a:endParaRPr sz="2500" u="none" cap="none" strike="noStrike">
                        <a:latin typeface="Poppins"/>
                        <a:ea typeface="Poppins"/>
                        <a:cs typeface="Poppins"/>
                        <a:sym typeface="Poppins"/>
                      </a:endParaRPr>
                    </a:p>
                    <a:p>
                      <a:pPr indent="0" lvl="0" marL="0" marR="0" rtl="0" algn="just">
                        <a:lnSpc>
                          <a:spcPct val="100000"/>
                        </a:lnSpc>
                        <a:spcBef>
                          <a:spcPts val="600"/>
                        </a:spcBef>
                        <a:spcAft>
                          <a:spcPts val="0"/>
                        </a:spcAft>
                        <a:buClr>
                          <a:schemeClr val="dk1"/>
                        </a:buClr>
                        <a:buSzPts val="2500"/>
                        <a:buFont typeface="Arial"/>
                        <a:buNone/>
                      </a:pPr>
                      <a:r>
                        <a:t/>
                      </a:r>
                      <a:endParaRPr sz="2500" u="none" cap="none" strike="noStrike">
                        <a:latin typeface="Poppins"/>
                        <a:ea typeface="Poppins"/>
                        <a:cs typeface="Poppins"/>
                        <a:sym typeface="Poppins"/>
                      </a:endParaRPr>
                    </a:p>
                    <a:p>
                      <a:pPr indent="0" lvl="0" marL="0" marR="0" rtl="0" algn="just">
                        <a:lnSpc>
                          <a:spcPct val="100000"/>
                        </a:lnSpc>
                        <a:spcBef>
                          <a:spcPts val="600"/>
                        </a:spcBef>
                        <a:spcAft>
                          <a:spcPts val="0"/>
                        </a:spcAft>
                        <a:buClr>
                          <a:schemeClr val="dk1"/>
                        </a:buClr>
                        <a:buSzPts val="2500"/>
                        <a:buFont typeface="Arial"/>
                        <a:buNone/>
                      </a:pPr>
                      <a:r>
                        <a:t/>
                      </a:r>
                      <a:endParaRPr sz="2500" u="none" cap="none" strike="noStrike">
                        <a:latin typeface="Poppins"/>
                        <a:ea typeface="Poppins"/>
                        <a:cs typeface="Poppins"/>
                        <a:sym typeface="Poppins"/>
                      </a:endParaRPr>
                    </a:p>
                  </a:txBody>
                  <a:tcPr marT="0" marB="0" marR="68575" marL="6857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BDE9E5"/>
                    </a:solidFill>
                  </a:tcPr>
                </a:tc>
                <a:tc>
                  <a:txBody>
                    <a:bodyPr/>
                    <a:lstStyle/>
                    <a:p>
                      <a:pPr indent="0" lvl="0" marL="0" marR="0" rtl="0" algn="l">
                        <a:lnSpc>
                          <a:spcPct val="100000"/>
                        </a:lnSpc>
                        <a:spcBef>
                          <a:spcPts val="0"/>
                        </a:spcBef>
                        <a:spcAft>
                          <a:spcPts val="0"/>
                        </a:spcAft>
                        <a:buClr>
                          <a:schemeClr val="dk1"/>
                        </a:buClr>
                        <a:buSzPts val="2500"/>
                        <a:buFont typeface="Poppins"/>
                        <a:buNone/>
                      </a:pPr>
                      <a:r>
                        <a:rPr lang="en-US" sz="2500" u="none" cap="none" strike="noStrike">
                          <a:latin typeface="Poppins"/>
                          <a:ea typeface="Poppins"/>
                          <a:cs typeface="Poppins"/>
                          <a:sym typeface="Poppins"/>
                        </a:rPr>
                        <a:t>O módulo é responsável pelo gerenciamento de solicitação, aprovação e resultados de exames, </a:t>
                      </a:r>
                      <a:endParaRPr sz="2500" u="none" cap="none" strike="noStrike">
                        <a:latin typeface="Poppins"/>
                        <a:ea typeface="Poppins"/>
                        <a:cs typeface="Poppins"/>
                        <a:sym typeface="Poppins"/>
                      </a:endParaRPr>
                    </a:p>
                  </a:txBody>
                  <a:tcPr marT="0" marB="0" marR="68575" marL="6857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BDE9E5"/>
                    </a:solidFill>
                  </a:tcPr>
                </a:tc>
                <a:tc>
                  <a:txBody>
                    <a:bodyPr/>
                    <a:lstStyle/>
                    <a:p>
                      <a:pPr indent="0" lvl="0" marL="0" marR="0" rtl="0" algn="just">
                        <a:lnSpc>
                          <a:spcPct val="100000"/>
                        </a:lnSpc>
                        <a:spcBef>
                          <a:spcPts val="0"/>
                        </a:spcBef>
                        <a:spcAft>
                          <a:spcPts val="0"/>
                        </a:spcAft>
                        <a:buClr>
                          <a:schemeClr val="dk1"/>
                        </a:buClr>
                        <a:buSzPts val="2500"/>
                        <a:buFont typeface="Poppins"/>
                        <a:buNone/>
                      </a:pPr>
                      <a:r>
                        <a:rPr lang="en-US" sz="2500" u="none" cap="none" strike="noStrike">
                          <a:latin typeface="Poppins"/>
                          <a:ea typeface="Poppins"/>
                          <a:cs typeface="Poppins"/>
                          <a:sym typeface="Poppins"/>
                        </a:rPr>
                        <a:t>A interação com o Módulo de Serviços Médicos será necessária para ter autorização da solicitação de exames, acesso ao estoque de medicamentos/materiais e listagem das consultas encaminhadas para o presencial.</a:t>
                      </a:r>
                      <a:endParaRPr sz="2500" u="none" cap="none" strike="noStrike">
                        <a:latin typeface="Poppins"/>
                        <a:ea typeface="Poppins"/>
                        <a:cs typeface="Poppins"/>
                        <a:sym typeface="Poppins"/>
                      </a:endParaRPr>
                    </a:p>
                  </a:txBody>
                  <a:tcPr marT="0" marB="0" marR="68575" marL="6857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chemeClr val="dk1"/>
                        </a:buClr>
                        <a:buSzPts val="2500"/>
                        <a:buFont typeface="Arial"/>
                        <a:buNone/>
                      </a:pPr>
                      <a:r>
                        <a:rPr lang="en-US" sz="2500" u="none" cap="none" strike="noStrike"/>
                        <a:t> Não</a:t>
                      </a:r>
                      <a:endParaRPr sz="2500" u="none" cap="none" strike="noStrike"/>
                    </a:p>
                  </a:txBody>
                  <a:tcPr marT="45725" marB="4572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BDE9E5"/>
                    </a:solidFill>
                  </a:tcPr>
                </a:tc>
              </a:tr>
              <a:tr h="3600025">
                <a:tc>
                  <a:txBody>
                    <a:bodyPr/>
                    <a:lstStyle/>
                    <a:p>
                      <a:pPr indent="0" lvl="0" marL="0" marR="0" rtl="0" algn="just">
                        <a:lnSpc>
                          <a:spcPct val="100000"/>
                        </a:lnSpc>
                        <a:spcBef>
                          <a:spcPts val="0"/>
                        </a:spcBef>
                        <a:spcAft>
                          <a:spcPts val="0"/>
                        </a:spcAft>
                        <a:buClr>
                          <a:schemeClr val="dk1"/>
                        </a:buClr>
                        <a:buSzPts val="2500"/>
                        <a:buFont typeface="Poppins"/>
                        <a:buNone/>
                      </a:pPr>
                      <a:r>
                        <a:rPr lang="en-US" sz="2500" u="none" cap="none" strike="noStrike">
                          <a:latin typeface="Poppins"/>
                          <a:ea typeface="Poppins"/>
                          <a:cs typeface="Poppins"/>
                          <a:sym typeface="Poppins"/>
                        </a:rPr>
                        <a:t>Módulo Administrativo</a:t>
                      </a:r>
                      <a:endParaRPr sz="2500" u="none" cap="none" strike="noStrike">
                        <a:latin typeface="Poppins"/>
                        <a:ea typeface="Poppins"/>
                        <a:cs typeface="Poppins"/>
                        <a:sym typeface="Poppins"/>
                      </a:endParaRPr>
                    </a:p>
                  </a:txBody>
                  <a:tcPr marT="0" marB="0" marR="68575" marL="6857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BDE9E5"/>
                    </a:solidFill>
                  </a:tcPr>
                </a:tc>
                <a:tc>
                  <a:txBody>
                    <a:bodyPr/>
                    <a:lstStyle/>
                    <a:p>
                      <a:pPr indent="0" lvl="0" marL="0" marR="0" rtl="0" algn="l">
                        <a:lnSpc>
                          <a:spcPct val="100000"/>
                        </a:lnSpc>
                        <a:spcBef>
                          <a:spcPts val="0"/>
                        </a:spcBef>
                        <a:spcAft>
                          <a:spcPts val="0"/>
                        </a:spcAft>
                        <a:buClr>
                          <a:schemeClr val="dk1"/>
                        </a:buClr>
                        <a:buSzPts val="2500"/>
                        <a:buFont typeface="Poppins"/>
                        <a:buNone/>
                      </a:pPr>
                      <a:r>
                        <a:rPr lang="en-US" sz="2500" u="none" cap="none" strike="noStrike">
                          <a:latin typeface="Poppins"/>
                          <a:ea typeface="Poppins"/>
                          <a:cs typeface="Poppins"/>
                          <a:sym typeface="Poppins"/>
                        </a:rPr>
                        <a:t>O módulo é responsável pelo gerenciamento de dados dos usuários e o financeiro do projeto.</a:t>
                      </a:r>
                      <a:endParaRPr sz="2500" u="none" cap="none" strike="noStrike">
                        <a:latin typeface="Poppins"/>
                        <a:ea typeface="Poppins"/>
                        <a:cs typeface="Poppins"/>
                        <a:sym typeface="Poppins"/>
                      </a:endParaRPr>
                    </a:p>
                    <a:p>
                      <a:pPr indent="0" lvl="0" marL="0" marR="0" rtl="0" algn="l">
                        <a:lnSpc>
                          <a:spcPct val="100000"/>
                        </a:lnSpc>
                        <a:spcBef>
                          <a:spcPts val="0"/>
                        </a:spcBef>
                        <a:spcAft>
                          <a:spcPts val="0"/>
                        </a:spcAft>
                        <a:buClr>
                          <a:schemeClr val="dk1"/>
                        </a:buClr>
                        <a:buSzPts val="2500"/>
                        <a:buFont typeface="Arial"/>
                        <a:buNone/>
                      </a:pPr>
                      <a:r>
                        <a:t/>
                      </a:r>
                      <a:endParaRPr sz="2500" u="none" cap="none" strike="noStrike">
                        <a:latin typeface="Poppins"/>
                        <a:ea typeface="Poppins"/>
                        <a:cs typeface="Poppins"/>
                        <a:sym typeface="Poppins"/>
                      </a:endParaRPr>
                    </a:p>
                  </a:txBody>
                  <a:tcPr marT="0" marB="0" marR="68575" marL="6857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BDE9E5"/>
                    </a:solidFill>
                  </a:tcPr>
                </a:tc>
                <a:tc>
                  <a:txBody>
                    <a:bodyPr/>
                    <a:lstStyle/>
                    <a:p>
                      <a:pPr indent="0" lvl="0" marL="0" marR="0" rtl="0" algn="just">
                        <a:lnSpc>
                          <a:spcPct val="100000"/>
                        </a:lnSpc>
                        <a:spcBef>
                          <a:spcPts val="0"/>
                        </a:spcBef>
                        <a:spcAft>
                          <a:spcPts val="0"/>
                        </a:spcAft>
                        <a:buClr>
                          <a:schemeClr val="dk1"/>
                        </a:buClr>
                        <a:buSzPts val="2500"/>
                        <a:buFont typeface="Poppins"/>
                        <a:buNone/>
                      </a:pPr>
                      <a:r>
                        <a:rPr lang="en-US" sz="2500" u="none" cap="none" strike="noStrike">
                          <a:latin typeface="Poppins"/>
                          <a:ea typeface="Poppins"/>
                          <a:cs typeface="Poppins"/>
                          <a:sym typeface="Poppins"/>
                        </a:rPr>
                        <a:t>A interação com o Módulo Administrativo será necessária para ter acesso a especialidade médica antes de marcar a consulta, acesso aos dados de remédios e seus tipos, e para ter acesso a contatos setoriais.</a:t>
                      </a:r>
                      <a:endParaRPr sz="2500" u="none" cap="none" strike="noStrike">
                        <a:latin typeface="Poppins"/>
                        <a:ea typeface="Poppins"/>
                        <a:cs typeface="Poppins"/>
                        <a:sym typeface="Poppins"/>
                      </a:endParaRPr>
                    </a:p>
                  </a:txBody>
                  <a:tcPr marT="0" marB="0" marR="68575" marL="6857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chemeClr val="dk1"/>
                        </a:buClr>
                        <a:buSzPts val="2500"/>
                        <a:buFont typeface="Arial"/>
                        <a:buNone/>
                      </a:pPr>
                      <a:r>
                        <a:rPr lang="en-US" sz="2500" u="none" cap="none" strike="noStrike">
                          <a:solidFill>
                            <a:schemeClr val="dk1"/>
                          </a:solidFill>
                        </a:rPr>
                        <a:t>Não</a:t>
                      </a:r>
                      <a:endParaRPr sz="2500" u="none" cap="none" strike="noStrike"/>
                    </a:p>
                  </a:txBody>
                  <a:tcPr marT="45725" marB="4572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BDE9E5"/>
                    </a:solidFill>
                  </a:tcPr>
                </a:tc>
              </a:tr>
            </a:tbl>
          </a:graphicData>
        </a:graphic>
      </p:graphicFrame>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1002" name="Shape 1002"/>
        <p:cNvGrpSpPr/>
        <p:nvPr/>
      </p:nvGrpSpPr>
      <p:grpSpPr>
        <a:xfrm>
          <a:off x="0" y="0"/>
          <a:ext cx="0" cy="0"/>
          <a:chOff x="0" y="0"/>
          <a:chExt cx="0" cy="0"/>
        </a:xfrm>
      </p:grpSpPr>
      <p:sp>
        <p:nvSpPr>
          <p:cNvPr id="1003" name="Google Shape;1003;p126"/>
          <p:cNvSpPr/>
          <p:nvPr/>
        </p:nvSpPr>
        <p:spPr>
          <a:xfrm>
            <a:off x="756005" y="745230"/>
            <a:ext cx="16776000" cy="11121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Poppins Medium"/>
              <a:buNone/>
            </a:pPr>
            <a:r>
              <a:rPr b="0" i="0" lang="en-US" sz="7300" u="none" cap="none" strike="noStrike">
                <a:solidFill>
                  <a:srgbClr val="000000"/>
                </a:solidFill>
                <a:latin typeface="Poppins Medium"/>
                <a:ea typeface="Poppins Medium"/>
                <a:cs typeface="Poppins Medium"/>
                <a:sym typeface="Poppins Medium"/>
              </a:rPr>
              <a:t>DOCUMENTO DE VISÃO</a:t>
            </a:r>
            <a:endParaRPr b="0" i="0" sz="7300" u="none" cap="none" strike="noStrike">
              <a:solidFill>
                <a:schemeClr val="dk1"/>
              </a:solidFill>
              <a:latin typeface="Arial"/>
              <a:ea typeface="Arial"/>
              <a:cs typeface="Arial"/>
              <a:sym typeface="Arial"/>
            </a:endParaRPr>
          </a:p>
        </p:txBody>
      </p:sp>
      <p:pic>
        <p:nvPicPr>
          <p:cNvPr id="1004" name="Google Shape;1004;p126"/>
          <p:cNvPicPr preferRelativeResize="0"/>
          <p:nvPr/>
        </p:nvPicPr>
        <p:blipFill rotWithShape="1">
          <a:blip r:embed="rId3">
            <a:alphaModFix/>
          </a:blip>
          <a:srcRect b="0" l="0" r="0" t="0"/>
          <a:stretch/>
        </p:blipFill>
        <p:spPr>
          <a:xfrm rot="-1765800">
            <a:off x="-3116530" y="4898140"/>
            <a:ext cx="8369640" cy="8880480"/>
          </a:xfrm>
          <a:prstGeom prst="rect">
            <a:avLst/>
          </a:prstGeom>
          <a:noFill/>
          <a:ln>
            <a:noFill/>
          </a:ln>
        </p:spPr>
      </p:pic>
      <p:sp>
        <p:nvSpPr>
          <p:cNvPr id="1005" name="Google Shape;1005;p126"/>
          <p:cNvSpPr/>
          <p:nvPr/>
        </p:nvSpPr>
        <p:spPr>
          <a:xfrm>
            <a:off x="564120" y="8407800"/>
            <a:ext cx="9522300" cy="1630500"/>
          </a:xfrm>
          <a:prstGeom prst="rect">
            <a:avLst/>
          </a:prstGeom>
          <a:noFill/>
          <a:ln>
            <a:noFill/>
          </a:ln>
        </p:spPr>
        <p:txBody>
          <a:bodyPr anchorCtr="0" anchor="t" bIns="0" lIns="0" spcFirstLastPara="1" rIns="0" wrap="square" tIns="0">
            <a:noAutofit/>
          </a:bodyPr>
          <a:lstStyle/>
          <a:p>
            <a:pPr indent="0" lvl="0" marL="0" marR="0" rtl="0" algn="l">
              <a:lnSpc>
                <a:spcPct val="139869"/>
              </a:lnSpc>
              <a:spcBef>
                <a:spcPts val="0"/>
              </a:spcBef>
              <a:spcAft>
                <a:spcPts val="0"/>
              </a:spcAft>
              <a:buClr>
                <a:schemeClr val="dk1"/>
              </a:buClr>
              <a:buSzPts val="3060"/>
              <a:buFont typeface="Arial"/>
              <a:buNone/>
            </a:pPr>
            <a:r>
              <a:t/>
            </a:r>
            <a:endParaRPr b="0" i="0" sz="3060" u="none" cap="none" strike="noStrike">
              <a:solidFill>
                <a:schemeClr val="dk1"/>
              </a:solidFill>
              <a:latin typeface="Arial"/>
              <a:ea typeface="Arial"/>
              <a:cs typeface="Arial"/>
              <a:sym typeface="Arial"/>
            </a:endParaRPr>
          </a:p>
        </p:txBody>
      </p:sp>
      <p:graphicFrame>
        <p:nvGraphicFramePr>
          <p:cNvPr id="1006" name="Google Shape;1006;p126"/>
          <p:cNvGraphicFramePr/>
          <p:nvPr/>
        </p:nvGraphicFramePr>
        <p:xfrm>
          <a:off x="833333" y="2204615"/>
          <a:ext cx="3000000" cy="3000000"/>
        </p:xfrm>
        <a:graphic>
          <a:graphicData uri="http://schemas.openxmlformats.org/drawingml/2006/table">
            <a:tbl>
              <a:tblPr>
                <a:noFill/>
                <a:tableStyleId>{16574959-4FCB-48D5-827C-FFBD221EB5C7}</a:tableStyleId>
              </a:tblPr>
              <a:tblGrid>
                <a:gridCol w="4154950"/>
                <a:gridCol w="4137675"/>
                <a:gridCol w="4173025"/>
                <a:gridCol w="4155700"/>
              </a:tblGrid>
              <a:tr h="653225">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Calibri"/>
                          <a:ea typeface="Calibri"/>
                          <a:cs typeface="Calibri"/>
                          <a:sym typeface="Calibri"/>
                        </a:rPr>
                        <a:t>Nome</a:t>
                      </a:r>
                      <a:endParaRPr b="0" sz="3200" u="none" cap="none" strike="noStrike">
                        <a:latin typeface="Times New Roman"/>
                        <a:ea typeface="Times New Roman"/>
                        <a:cs typeface="Times New Roman"/>
                        <a:sym typeface="Times New Roman"/>
                      </a:endParaRPr>
                    </a:p>
                  </a:txBody>
                  <a:tcPr marT="45725" marB="45725" marR="91450" marL="914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chemeClr val="lt1"/>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Calibri"/>
                          <a:ea typeface="Calibri"/>
                          <a:cs typeface="Calibri"/>
                          <a:sym typeface="Calibri"/>
                        </a:rPr>
                        <a:t>Descrição</a:t>
                      </a:r>
                      <a:endParaRPr b="0" sz="3200" u="none" cap="none" strike="noStrike">
                        <a:latin typeface="Times New Roman"/>
                        <a:ea typeface="Times New Roman"/>
                        <a:cs typeface="Times New Roman"/>
                        <a:sym typeface="Times New Roman"/>
                      </a:endParaRPr>
                    </a:p>
                  </a:txBody>
                  <a:tcPr marT="45725" marB="45725" marR="91450" marL="914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chemeClr val="lt1"/>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Calibri"/>
                          <a:ea typeface="Calibri"/>
                          <a:cs typeface="Calibri"/>
                          <a:sym typeface="Calibri"/>
                        </a:rPr>
                        <a:t>Responsabilidades</a:t>
                      </a:r>
                      <a:endParaRPr b="0" sz="3200" u="none" cap="none" strike="noStrike">
                        <a:latin typeface="Times New Roman"/>
                        <a:ea typeface="Times New Roman"/>
                        <a:cs typeface="Times New Roman"/>
                        <a:sym typeface="Times New Roman"/>
                      </a:endParaRPr>
                    </a:p>
                  </a:txBody>
                  <a:tcPr marT="45725" marB="45725" marR="91450" marL="914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chemeClr val="lt1"/>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Calibri"/>
                          <a:ea typeface="Calibri"/>
                          <a:cs typeface="Calibri"/>
                          <a:sym typeface="Calibri"/>
                        </a:rPr>
                        <a:t>É usuário?</a:t>
                      </a:r>
                      <a:endParaRPr sz="1800" u="none" cap="none" strike="noStrike"/>
                    </a:p>
                  </a:txBody>
                  <a:tcPr marT="45725" marB="45725" marR="91450" marL="914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chemeClr val="lt1"/>
                      </a:solidFill>
                      <a:prstDash val="solid"/>
                      <a:round/>
                      <a:headEnd len="sm" w="sm" type="none"/>
                      <a:tailEnd len="sm" w="sm" type="none"/>
                    </a:lnB>
                    <a:solidFill>
                      <a:srgbClr val="7CDAD3"/>
                    </a:solidFill>
                  </a:tcPr>
                </a:tc>
              </a:tr>
              <a:tr h="2251925">
                <a:tc>
                  <a:txBody>
                    <a:bodyPr/>
                    <a:lstStyle/>
                    <a:p>
                      <a:pPr indent="0" lvl="0" marL="0" marR="0" rtl="0" algn="ctr">
                        <a:lnSpc>
                          <a:spcPct val="100000"/>
                        </a:lnSpc>
                        <a:spcBef>
                          <a:spcPts val="0"/>
                        </a:spcBef>
                        <a:spcAft>
                          <a:spcPts val="0"/>
                        </a:spcAft>
                        <a:buClr>
                          <a:schemeClr val="dk1"/>
                        </a:buClr>
                        <a:buSzPts val="2500"/>
                        <a:buFont typeface="Poppins"/>
                        <a:buNone/>
                      </a:pPr>
                      <a:r>
                        <a:rPr lang="en-US" sz="2500" u="none" cap="none" strike="noStrike">
                          <a:latin typeface="Poppins"/>
                          <a:ea typeface="Poppins"/>
                          <a:cs typeface="Poppins"/>
                          <a:sym typeface="Poppins"/>
                        </a:rPr>
                        <a:t>Administrador</a:t>
                      </a:r>
                      <a:endParaRPr b="1" sz="2500" u="none" cap="none" strike="noStrike">
                        <a:latin typeface="Poppins"/>
                        <a:ea typeface="Poppins"/>
                        <a:cs typeface="Poppins"/>
                        <a:sym typeface="Poppins"/>
                      </a:endParaRPr>
                    </a:p>
                  </a:txBody>
                  <a:tcPr marT="0" marB="0" marR="68575" marL="6857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chemeClr val="dk1"/>
                        </a:buClr>
                        <a:buSzPts val="2500"/>
                        <a:buFont typeface="Poppins"/>
                        <a:buNone/>
                      </a:pPr>
                      <a:r>
                        <a:rPr lang="en-US" sz="2500" u="none" cap="none" strike="noStrike">
                          <a:latin typeface="Poppins"/>
                          <a:ea typeface="Poppins"/>
                          <a:cs typeface="Poppins"/>
                          <a:sym typeface="Poppins"/>
                        </a:rPr>
                        <a:t>Responsável pelo gerenciamento do sistema.</a:t>
                      </a:r>
                      <a:endParaRPr b="1" sz="2500" u="none" cap="none" strike="noStrike">
                        <a:latin typeface="Poppins"/>
                        <a:ea typeface="Poppins"/>
                        <a:cs typeface="Poppins"/>
                        <a:sym typeface="Poppins"/>
                      </a:endParaRPr>
                    </a:p>
                  </a:txBody>
                  <a:tcPr marT="0" marB="0" marR="68575" marL="6857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BDE9E5"/>
                    </a:solidFill>
                  </a:tcPr>
                </a:tc>
                <a:tc>
                  <a:txBody>
                    <a:bodyPr/>
                    <a:lstStyle/>
                    <a:p>
                      <a:pPr indent="0" lvl="0" marL="0" marR="0" rtl="0" algn="just">
                        <a:lnSpc>
                          <a:spcPct val="100000"/>
                        </a:lnSpc>
                        <a:spcBef>
                          <a:spcPts val="0"/>
                        </a:spcBef>
                        <a:spcAft>
                          <a:spcPts val="0"/>
                        </a:spcAft>
                        <a:buClr>
                          <a:schemeClr val="dk1"/>
                        </a:buClr>
                        <a:buSzPts val="2500"/>
                        <a:buFont typeface="Poppins"/>
                        <a:buNone/>
                      </a:pPr>
                      <a:r>
                        <a:rPr lang="en-US" sz="2500" u="none" cap="none" strike="noStrike">
                          <a:latin typeface="Poppins"/>
                          <a:ea typeface="Poppins"/>
                          <a:cs typeface="Poppins"/>
                          <a:sym typeface="Poppins"/>
                        </a:rPr>
                        <a:t>Utilizar os recursos administrando os dados de gestão da unidade. </a:t>
                      </a:r>
                      <a:endParaRPr sz="2500" u="none" cap="none" strike="noStrike">
                        <a:latin typeface="Poppins"/>
                        <a:ea typeface="Poppins"/>
                        <a:cs typeface="Poppins"/>
                        <a:sym typeface="Poppins"/>
                      </a:endParaRPr>
                    </a:p>
                  </a:txBody>
                  <a:tcPr marT="0" marB="0" marR="68575" marL="6857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chemeClr val="dk1"/>
                        </a:buClr>
                        <a:buSzPts val="2500"/>
                        <a:buFont typeface="Arial"/>
                        <a:buNone/>
                      </a:pPr>
                      <a:r>
                        <a:rPr lang="en-US" sz="2500" u="none" cap="none" strike="noStrike"/>
                        <a:t>Sim</a:t>
                      </a:r>
                      <a:endParaRPr sz="2500" u="none" cap="none" strike="noStrike"/>
                    </a:p>
                  </a:txBody>
                  <a:tcPr marT="45725" marB="4572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BDE9E5"/>
                    </a:solidFill>
                  </a:tcPr>
                </a:tc>
              </a:tr>
              <a:tr h="2251925">
                <a:tc>
                  <a:txBody>
                    <a:bodyPr/>
                    <a:lstStyle/>
                    <a:p>
                      <a:pPr indent="0" lvl="0" marL="0" marR="0" rtl="0" algn="ctr">
                        <a:lnSpc>
                          <a:spcPct val="100000"/>
                        </a:lnSpc>
                        <a:spcBef>
                          <a:spcPts val="0"/>
                        </a:spcBef>
                        <a:spcAft>
                          <a:spcPts val="0"/>
                        </a:spcAft>
                        <a:buClr>
                          <a:schemeClr val="dk1"/>
                        </a:buClr>
                        <a:buSzPts val="1100"/>
                        <a:buFont typeface="Arial"/>
                        <a:buNone/>
                      </a:pPr>
                      <a:r>
                        <a:rPr lang="en-US" sz="2500" u="none" cap="none" strike="noStrike">
                          <a:solidFill>
                            <a:schemeClr val="dk1"/>
                          </a:solidFill>
                          <a:latin typeface="Poppins"/>
                          <a:ea typeface="Poppins"/>
                          <a:cs typeface="Poppins"/>
                          <a:sym typeface="Poppins"/>
                        </a:rPr>
                        <a:t>Paciente</a:t>
                      </a:r>
                      <a:endParaRPr sz="2500" u="none" cap="none" strike="noStrike">
                        <a:solidFill>
                          <a:schemeClr val="dk1"/>
                        </a:solidFill>
                        <a:latin typeface="Poppins"/>
                        <a:ea typeface="Poppins"/>
                        <a:cs typeface="Poppins"/>
                        <a:sym typeface="Poppins"/>
                      </a:endParaRPr>
                    </a:p>
                  </a:txBody>
                  <a:tcPr marT="0" marB="0" marR="68575" marL="6857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chemeClr val="dk1"/>
                        </a:buClr>
                        <a:buSzPts val="2500"/>
                        <a:buFont typeface="Poppins"/>
                        <a:buNone/>
                      </a:pPr>
                      <a:r>
                        <a:rPr lang="en-US" sz="2500" u="none" cap="none" strike="noStrike">
                          <a:solidFill>
                            <a:schemeClr val="dk1"/>
                          </a:solidFill>
                          <a:latin typeface="Poppins"/>
                          <a:ea typeface="Poppins"/>
                          <a:cs typeface="Poppins"/>
                          <a:sym typeface="Poppins"/>
                        </a:rPr>
                        <a:t>Método de visualização de exames e evolução clínica.</a:t>
                      </a:r>
                      <a:endParaRPr sz="2500" u="none" cap="none" strike="noStrike">
                        <a:solidFill>
                          <a:schemeClr val="dk1"/>
                        </a:solidFill>
                        <a:latin typeface="Poppins"/>
                        <a:ea typeface="Poppins"/>
                        <a:cs typeface="Poppins"/>
                        <a:sym typeface="Poppins"/>
                      </a:endParaRPr>
                    </a:p>
                    <a:p>
                      <a:pPr indent="0" lvl="0" marL="0" marR="0" rtl="0" algn="ctr">
                        <a:lnSpc>
                          <a:spcPct val="100000"/>
                        </a:lnSpc>
                        <a:spcBef>
                          <a:spcPts val="600"/>
                        </a:spcBef>
                        <a:spcAft>
                          <a:spcPts val="0"/>
                        </a:spcAft>
                        <a:buClr>
                          <a:schemeClr val="dk1"/>
                        </a:buClr>
                        <a:buSzPts val="2500"/>
                        <a:buFont typeface="Arial"/>
                        <a:buNone/>
                      </a:pPr>
                      <a:r>
                        <a:t/>
                      </a:r>
                      <a:endParaRPr sz="2500" u="none" cap="none" strike="noStrike">
                        <a:solidFill>
                          <a:schemeClr val="dk1"/>
                        </a:solidFill>
                        <a:latin typeface="Poppins"/>
                        <a:ea typeface="Poppins"/>
                        <a:cs typeface="Poppins"/>
                        <a:sym typeface="Poppins"/>
                      </a:endParaRPr>
                    </a:p>
                  </a:txBody>
                  <a:tcPr marT="0" marB="0" marR="68575" marL="6857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BDE9E5"/>
                    </a:solidFill>
                  </a:tcPr>
                </a:tc>
                <a:tc>
                  <a:txBody>
                    <a:bodyPr/>
                    <a:lstStyle/>
                    <a:p>
                      <a:pPr indent="0" lvl="0" marL="0" marR="0" rtl="0" algn="just">
                        <a:lnSpc>
                          <a:spcPct val="100000"/>
                        </a:lnSpc>
                        <a:spcBef>
                          <a:spcPts val="0"/>
                        </a:spcBef>
                        <a:spcAft>
                          <a:spcPts val="0"/>
                        </a:spcAft>
                        <a:buClr>
                          <a:schemeClr val="dk1"/>
                        </a:buClr>
                        <a:buSzPts val="2500"/>
                        <a:buFont typeface="Poppins"/>
                        <a:buNone/>
                      </a:pPr>
                      <a:r>
                        <a:rPr lang="en-US" sz="2500" u="none" cap="none" strike="noStrike">
                          <a:solidFill>
                            <a:schemeClr val="dk1"/>
                          </a:solidFill>
                          <a:latin typeface="Poppins"/>
                          <a:ea typeface="Poppins"/>
                          <a:cs typeface="Poppins"/>
                          <a:sym typeface="Poppins"/>
                        </a:rPr>
                        <a:t>Responsabilidade não atribuída.</a:t>
                      </a:r>
                      <a:endParaRPr sz="2500" u="none" cap="none" strike="noStrike">
                        <a:solidFill>
                          <a:schemeClr val="dk1"/>
                        </a:solidFill>
                        <a:latin typeface="Poppins"/>
                        <a:ea typeface="Poppins"/>
                        <a:cs typeface="Poppins"/>
                        <a:sym typeface="Poppins"/>
                      </a:endParaRPr>
                    </a:p>
                  </a:txBody>
                  <a:tcPr marT="0" marB="0" marR="68575" marL="6857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chemeClr val="dk1"/>
                        </a:buClr>
                        <a:buSzPts val="2500"/>
                        <a:buFont typeface="Poppins"/>
                        <a:buNone/>
                      </a:pPr>
                      <a:r>
                        <a:rPr lang="en-US" sz="2500" u="none" cap="none" strike="noStrike">
                          <a:latin typeface="Poppins"/>
                          <a:ea typeface="Poppins"/>
                          <a:cs typeface="Poppins"/>
                          <a:sym typeface="Poppins"/>
                        </a:rPr>
                        <a:t>Não</a:t>
                      </a:r>
                      <a:endParaRPr sz="2500" u="none" cap="none" strike="noStrike">
                        <a:latin typeface="Poppins"/>
                        <a:ea typeface="Poppins"/>
                        <a:cs typeface="Poppins"/>
                        <a:sym typeface="Poppins"/>
                      </a:endParaRPr>
                    </a:p>
                  </a:txBody>
                  <a:tcPr marT="45725" marB="4572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BDE9E5"/>
                    </a:solidFill>
                  </a:tcPr>
                </a:tc>
              </a:tr>
            </a:tbl>
          </a:graphicData>
        </a:graphic>
      </p:graphicFrame>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1010" name="Shape 1010"/>
        <p:cNvGrpSpPr/>
        <p:nvPr/>
      </p:nvGrpSpPr>
      <p:grpSpPr>
        <a:xfrm>
          <a:off x="0" y="0"/>
          <a:ext cx="0" cy="0"/>
          <a:chOff x="0" y="0"/>
          <a:chExt cx="0" cy="0"/>
        </a:xfrm>
      </p:grpSpPr>
      <p:sp>
        <p:nvSpPr>
          <p:cNvPr id="1011" name="Google Shape;1011;p127"/>
          <p:cNvSpPr/>
          <p:nvPr/>
        </p:nvSpPr>
        <p:spPr>
          <a:xfrm>
            <a:off x="756005" y="778830"/>
            <a:ext cx="16776000" cy="11121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Poppins Medium"/>
              <a:buNone/>
            </a:pPr>
            <a:r>
              <a:rPr b="0" i="0" lang="en-US" sz="7300" u="none" cap="none" strike="noStrike">
                <a:solidFill>
                  <a:srgbClr val="000000"/>
                </a:solidFill>
                <a:latin typeface="Poppins Medium"/>
                <a:ea typeface="Poppins Medium"/>
                <a:cs typeface="Poppins Medium"/>
                <a:sym typeface="Poppins Medium"/>
              </a:rPr>
              <a:t>DOCUMENTO DE VISÃO</a:t>
            </a:r>
            <a:endParaRPr b="0" i="0" sz="7300" u="none" cap="none" strike="noStrike">
              <a:solidFill>
                <a:schemeClr val="dk1"/>
              </a:solidFill>
              <a:latin typeface="Arial"/>
              <a:ea typeface="Arial"/>
              <a:cs typeface="Arial"/>
              <a:sym typeface="Arial"/>
            </a:endParaRPr>
          </a:p>
        </p:txBody>
      </p:sp>
      <p:pic>
        <p:nvPicPr>
          <p:cNvPr id="1012" name="Google Shape;1012;p127"/>
          <p:cNvPicPr preferRelativeResize="0"/>
          <p:nvPr/>
        </p:nvPicPr>
        <p:blipFill rotWithShape="1">
          <a:blip r:embed="rId3">
            <a:alphaModFix/>
          </a:blip>
          <a:srcRect b="0" l="0" r="0" t="0"/>
          <a:stretch/>
        </p:blipFill>
        <p:spPr>
          <a:xfrm rot="-1765800">
            <a:off x="-3116530" y="4898140"/>
            <a:ext cx="8369640" cy="8880480"/>
          </a:xfrm>
          <a:prstGeom prst="rect">
            <a:avLst/>
          </a:prstGeom>
          <a:noFill/>
          <a:ln>
            <a:noFill/>
          </a:ln>
        </p:spPr>
      </p:pic>
      <p:sp>
        <p:nvSpPr>
          <p:cNvPr id="1013" name="Google Shape;1013;p127"/>
          <p:cNvSpPr/>
          <p:nvPr/>
        </p:nvSpPr>
        <p:spPr>
          <a:xfrm>
            <a:off x="564120" y="8407800"/>
            <a:ext cx="9522300" cy="1630500"/>
          </a:xfrm>
          <a:prstGeom prst="rect">
            <a:avLst/>
          </a:prstGeom>
          <a:noFill/>
          <a:ln>
            <a:noFill/>
          </a:ln>
        </p:spPr>
        <p:txBody>
          <a:bodyPr anchorCtr="0" anchor="t" bIns="0" lIns="0" spcFirstLastPara="1" rIns="0" wrap="square" tIns="0">
            <a:noAutofit/>
          </a:bodyPr>
          <a:lstStyle/>
          <a:p>
            <a:pPr indent="0" lvl="0" marL="0" marR="0" rtl="0" algn="l">
              <a:lnSpc>
                <a:spcPct val="139869"/>
              </a:lnSpc>
              <a:spcBef>
                <a:spcPts val="0"/>
              </a:spcBef>
              <a:spcAft>
                <a:spcPts val="0"/>
              </a:spcAft>
              <a:buClr>
                <a:schemeClr val="dk1"/>
              </a:buClr>
              <a:buSzPts val="3060"/>
              <a:buFont typeface="Arial"/>
              <a:buNone/>
            </a:pPr>
            <a:r>
              <a:t/>
            </a:r>
            <a:endParaRPr b="0" i="0" sz="3060" u="none" cap="none" strike="noStrike">
              <a:solidFill>
                <a:schemeClr val="dk1"/>
              </a:solidFill>
              <a:latin typeface="Arial"/>
              <a:ea typeface="Arial"/>
              <a:cs typeface="Arial"/>
              <a:sym typeface="Arial"/>
            </a:endParaRPr>
          </a:p>
        </p:txBody>
      </p:sp>
      <p:graphicFrame>
        <p:nvGraphicFramePr>
          <p:cNvPr id="1014" name="Google Shape;1014;p127"/>
          <p:cNvGraphicFramePr/>
          <p:nvPr/>
        </p:nvGraphicFramePr>
        <p:xfrm>
          <a:off x="833333" y="2305490"/>
          <a:ext cx="3000000" cy="3000000"/>
        </p:xfrm>
        <a:graphic>
          <a:graphicData uri="http://schemas.openxmlformats.org/drawingml/2006/table">
            <a:tbl>
              <a:tblPr>
                <a:noFill/>
                <a:tableStyleId>{16574959-4FCB-48D5-827C-FFBD221EB5C7}</a:tableStyleId>
              </a:tblPr>
              <a:tblGrid>
                <a:gridCol w="4154950"/>
                <a:gridCol w="4137675"/>
                <a:gridCol w="4173025"/>
                <a:gridCol w="4155700"/>
              </a:tblGrid>
              <a:tr h="653225">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Calibri"/>
                          <a:ea typeface="Calibri"/>
                          <a:cs typeface="Calibri"/>
                          <a:sym typeface="Calibri"/>
                        </a:rPr>
                        <a:t>Nome</a:t>
                      </a:r>
                      <a:endParaRPr b="0" sz="3200" u="none" cap="none" strike="noStrike">
                        <a:latin typeface="Times New Roman"/>
                        <a:ea typeface="Times New Roman"/>
                        <a:cs typeface="Times New Roman"/>
                        <a:sym typeface="Times New Roman"/>
                      </a:endParaRPr>
                    </a:p>
                  </a:txBody>
                  <a:tcPr marT="45725" marB="4572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Calibri"/>
                          <a:ea typeface="Calibri"/>
                          <a:cs typeface="Calibri"/>
                          <a:sym typeface="Calibri"/>
                        </a:rPr>
                        <a:t>Descrição</a:t>
                      </a:r>
                      <a:endParaRPr b="0" sz="3200" u="none" cap="none" strike="noStrike">
                        <a:latin typeface="Times New Roman"/>
                        <a:ea typeface="Times New Roman"/>
                        <a:cs typeface="Times New Roman"/>
                        <a:sym typeface="Times New Roman"/>
                      </a:endParaRPr>
                    </a:p>
                  </a:txBody>
                  <a:tcPr marT="45725" marB="4572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Calibri"/>
                          <a:ea typeface="Calibri"/>
                          <a:cs typeface="Calibri"/>
                          <a:sym typeface="Calibri"/>
                        </a:rPr>
                        <a:t>Responsabilidades</a:t>
                      </a:r>
                      <a:endParaRPr b="0" sz="3200" u="none" cap="none" strike="noStrike">
                        <a:latin typeface="Times New Roman"/>
                        <a:ea typeface="Times New Roman"/>
                        <a:cs typeface="Times New Roman"/>
                        <a:sym typeface="Times New Roman"/>
                      </a:endParaRPr>
                    </a:p>
                  </a:txBody>
                  <a:tcPr marT="45725" marB="4572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Calibri"/>
                          <a:ea typeface="Calibri"/>
                          <a:cs typeface="Calibri"/>
                          <a:sym typeface="Calibri"/>
                        </a:rPr>
                        <a:t>É usuário?</a:t>
                      </a:r>
                      <a:endParaRPr sz="1800" u="none" cap="none" strike="noStrike"/>
                    </a:p>
                  </a:txBody>
                  <a:tcPr marT="45725" marB="4572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7CDAD3"/>
                    </a:solidFill>
                  </a:tcPr>
                </a:tc>
              </a:tr>
              <a:tr h="2251925">
                <a:tc>
                  <a:txBody>
                    <a:bodyPr/>
                    <a:lstStyle/>
                    <a:p>
                      <a:pPr indent="0" lvl="0" marL="0" marR="0" rtl="0" algn="ctr">
                        <a:lnSpc>
                          <a:spcPct val="100000"/>
                        </a:lnSpc>
                        <a:spcBef>
                          <a:spcPts val="0"/>
                        </a:spcBef>
                        <a:spcAft>
                          <a:spcPts val="0"/>
                        </a:spcAft>
                        <a:buClr>
                          <a:schemeClr val="dk1"/>
                        </a:buClr>
                        <a:buSzPts val="2500"/>
                        <a:buFont typeface="Poppins"/>
                        <a:buNone/>
                      </a:pPr>
                      <a:r>
                        <a:rPr lang="en-US" sz="2500" u="none" cap="none" strike="noStrike">
                          <a:latin typeface="Poppins"/>
                          <a:ea typeface="Poppins"/>
                          <a:cs typeface="Poppins"/>
                          <a:sym typeface="Poppins"/>
                        </a:rPr>
                        <a:t>Médico</a:t>
                      </a:r>
                      <a:endParaRPr sz="2500" u="none" cap="none" strike="noStrike">
                        <a:latin typeface="Poppins"/>
                        <a:ea typeface="Poppins"/>
                        <a:cs typeface="Poppins"/>
                        <a:sym typeface="Poppins"/>
                      </a:endParaRPr>
                    </a:p>
                  </a:txBody>
                  <a:tcPr marT="0" marB="0" marR="68575" marL="6857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chemeClr val="dk1"/>
                        </a:buClr>
                        <a:buSzPts val="2500"/>
                        <a:buFont typeface="Poppins"/>
                        <a:buNone/>
                      </a:pPr>
                      <a:r>
                        <a:rPr lang="en-US" sz="2500" u="none" cap="none" strike="noStrike">
                          <a:latin typeface="Poppins"/>
                          <a:ea typeface="Poppins"/>
                          <a:cs typeface="Poppins"/>
                          <a:sym typeface="Poppins"/>
                        </a:rPr>
                        <a:t>Responsável por administrar consultas, prescrições e internações.</a:t>
                      </a:r>
                      <a:endParaRPr b="1" sz="2500" u="none" cap="none" strike="noStrike">
                        <a:latin typeface="Poppins"/>
                        <a:ea typeface="Poppins"/>
                        <a:cs typeface="Poppins"/>
                        <a:sym typeface="Poppins"/>
                      </a:endParaRPr>
                    </a:p>
                  </a:txBody>
                  <a:tcPr marT="0" marB="0" marR="68575" marL="6857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BDE9E5"/>
                    </a:solidFill>
                  </a:tcPr>
                </a:tc>
                <a:tc>
                  <a:txBody>
                    <a:bodyPr/>
                    <a:lstStyle/>
                    <a:p>
                      <a:pPr indent="0" lvl="0" marL="0" marR="0" rtl="0" algn="just">
                        <a:lnSpc>
                          <a:spcPct val="100000"/>
                        </a:lnSpc>
                        <a:spcBef>
                          <a:spcPts val="0"/>
                        </a:spcBef>
                        <a:spcAft>
                          <a:spcPts val="0"/>
                        </a:spcAft>
                        <a:buClr>
                          <a:schemeClr val="dk1"/>
                        </a:buClr>
                        <a:buSzPts val="2500"/>
                        <a:buFont typeface="Poppins"/>
                        <a:buNone/>
                      </a:pPr>
                      <a:r>
                        <a:rPr lang="en-US" sz="2500" u="none" cap="none" strike="noStrike">
                          <a:latin typeface="Poppins"/>
                          <a:ea typeface="Poppins"/>
                          <a:cs typeface="Poppins"/>
                          <a:sym typeface="Poppins"/>
                        </a:rPr>
                        <a:t>Administra as consultas presenciais, prescrições com base no diagnóstico do paciente.</a:t>
                      </a:r>
                      <a:endParaRPr sz="2500" u="none" cap="none" strike="noStrike">
                        <a:latin typeface="Poppins"/>
                        <a:ea typeface="Poppins"/>
                        <a:cs typeface="Poppins"/>
                        <a:sym typeface="Poppins"/>
                      </a:endParaRPr>
                    </a:p>
                  </a:txBody>
                  <a:tcPr marT="0" marB="0" marR="68575" marL="6857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chemeClr val="dk1"/>
                        </a:buClr>
                        <a:buSzPts val="2500"/>
                        <a:buFont typeface="Poppins"/>
                        <a:buNone/>
                      </a:pPr>
                      <a:r>
                        <a:rPr lang="en-US" sz="2500" u="none" cap="none" strike="noStrike">
                          <a:latin typeface="Poppins"/>
                          <a:ea typeface="Poppins"/>
                          <a:cs typeface="Poppins"/>
                          <a:sym typeface="Poppins"/>
                        </a:rPr>
                        <a:t>Sim</a:t>
                      </a:r>
                      <a:endParaRPr sz="2500" u="none" cap="none" strike="noStrike">
                        <a:latin typeface="Poppins"/>
                        <a:ea typeface="Poppins"/>
                        <a:cs typeface="Poppins"/>
                        <a:sym typeface="Poppins"/>
                      </a:endParaRPr>
                    </a:p>
                  </a:txBody>
                  <a:tcPr marT="45725" marB="4572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BDE9E5"/>
                    </a:solidFill>
                  </a:tcPr>
                </a:tc>
              </a:tr>
              <a:tr h="2251925">
                <a:tc>
                  <a:txBody>
                    <a:bodyPr/>
                    <a:lstStyle/>
                    <a:p>
                      <a:pPr indent="0" lvl="0" marL="0" marR="0" rtl="0" algn="ctr">
                        <a:lnSpc>
                          <a:spcPct val="100000"/>
                        </a:lnSpc>
                        <a:spcBef>
                          <a:spcPts val="0"/>
                        </a:spcBef>
                        <a:spcAft>
                          <a:spcPts val="0"/>
                        </a:spcAft>
                        <a:buClr>
                          <a:schemeClr val="dk1"/>
                        </a:buClr>
                        <a:buSzPts val="1100"/>
                        <a:buFont typeface="Arial"/>
                        <a:buNone/>
                      </a:pPr>
                      <a:r>
                        <a:rPr lang="en-US" sz="2500" u="none" cap="none" strike="noStrike">
                          <a:solidFill>
                            <a:schemeClr val="dk1"/>
                          </a:solidFill>
                          <a:latin typeface="Poppins"/>
                          <a:ea typeface="Poppins"/>
                          <a:cs typeface="Poppins"/>
                          <a:sym typeface="Poppins"/>
                        </a:rPr>
                        <a:t>Enfermeiro</a:t>
                      </a:r>
                      <a:endParaRPr sz="2500" u="none" cap="none" strike="noStrike">
                        <a:latin typeface="Poppins"/>
                        <a:ea typeface="Poppins"/>
                        <a:cs typeface="Poppins"/>
                        <a:sym typeface="Poppins"/>
                      </a:endParaRPr>
                    </a:p>
                  </a:txBody>
                  <a:tcPr marT="0" marB="0" marR="68575" marL="6857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2500" u="none" cap="none" strike="noStrike">
                          <a:solidFill>
                            <a:schemeClr val="dk1"/>
                          </a:solidFill>
                          <a:latin typeface="Poppins"/>
                          <a:ea typeface="Poppins"/>
                          <a:cs typeface="Poppins"/>
                          <a:sym typeface="Poppins"/>
                        </a:rPr>
                        <a:t>Responsável geral do sistema.</a:t>
                      </a:r>
                      <a:endParaRPr sz="2500" u="none" cap="none" strike="noStrike">
                        <a:latin typeface="Poppins"/>
                        <a:ea typeface="Poppins"/>
                        <a:cs typeface="Poppins"/>
                        <a:sym typeface="Poppins"/>
                      </a:endParaRPr>
                    </a:p>
                  </a:txBody>
                  <a:tcPr marT="0" marB="0" marR="68575" marL="6857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BDE9E5"/>
                    </a:solidFill>
                  </a:tcPr>
                </a:tc>
                <a:tc>
                  <a:txBody>
                    <a:bodyPr/>
                    <a:lstStyle/>
                    <a:p>
                      <a:pPr indent="0" lvl="0" marL="0" marR="0" rtl="0" algn="just">
                        <a:lnSpc>
                          <a:spcPct val="100000"/>
                        </a:lnSpc>
                        <a:spcBef>
                          <a:spcPts val="0"/>
                        </a:spcBef>
                        <a:spcAft>
                          <a:spcPts val="0"/>
                        </a:spcAft>
                        <a:buClr>
                          <a:schemeClr val="dk1"/>
                        </a:buClr>
                        <a:buSzPts val="1100"/>
                        <a:buFont typeface="Arial"/>
                        <a:buNone/>
                      </a:pPr>
                      <a:r>
                        <a:rPr lang="en-US" sz="2500" u="none" cap="none" strike="noStrike">
                          <a:solidFill>
                            <a:schemeClr val="dk1"/>
                          </a:solidFill>
                          <a:latin typeface="Poppins"/>
                          <a:ea typeface="Poppins"/>
                          <a:cs typeface="Poppins"/>
                          <a:sym typeface="Poppins"/>
                        </a:rPr>
                        <a:t>Administra a inserção dos cuidados diários como: sinais vitais, temperatura, sintomas no momento da checagem. </a:t>
                      </a:r>
                      <a:endParaRPr sz="2500" u="none" cap="none" strike="noStrike">
                        <a:latin typeface="Poppins"/>
                        <a:ea typeface="Poppins"/>
                        <a:cs typeface="Poppins"/>
                        <a:sym typeface="Poppins"/>
                      </a:endParaRPr>
                    </a:p>
                  </a:txBody>
                  <a:tcPr marT="45725" marB="4572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chemeClr val="dk1"/>
                        </a:buClr>
                        <a:buSzPts val="2500"/>
                        <a:buFont typeface="Poppins"/>
                        <a:buNone/>
                      </a:pPr>
                      <a:r>
                        <a:rPr lang="en-US" sz="2500" u="none" cap="none" strike="noStrike">
                          <a:latin typeface="Poppins"/>
                          <a:ea typeface="Poppins"/>
                          <a:cs typeface="Poppins"/>
                          <a:sym typeface="Poppins"/>
                        </a:rPr>
                        <a:t>Sim</a:t>
                      </a:r>
                      <a:endParaRPr sz="2500" u="none" cap="none" strike="noStrike">
                        <a:latin typeface="Poppins"/>
                        <a:ea typeface="Poppins"/>
                        <a:cs typeface="Poppins"/>
                        <a:sym typeface="Poppins"/>
                      </a:endParaRPr>
                    </a:p>
                  </a:txBody>
                  <a:tcPr marT="45725" marB="45725" marR="91450" marL="91450">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BDE9E5"/>
                    </a:solidFill>
                  </a:tcPr>
                </a:tc>
              </a:tr>
            </a:tbl>
          </a:graphicData>
        </a:graphic>
      </p:graphicFrame>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1018" name="Shape 1018"/>
        <p:cNvGrpSpPr/>
        <p:nvPr/>
      </p:nvGrpSpPr>
      <p:grpSpPr>
        <a:xfrm>
          <a:off x="0" y="0"/>
          <a:ext cx="0" cy="0"/>
          <a:chOff x="0" y="0"/>
          <a:chExt cx="0" cy="0"/>
        </a:xfrm>
      </p:grpSpPr>
      <p:sp>
        <p:nvSpPr>
          <p:cNvPr id="1019" name="Google Shape;1019;p128"/>
          <p:cNvSpPr/>
          <p:nvPr/>
        </p:nvSpPr>
        <p:spPr>
          <a:xfrm>
            <a:off x="1062479" y="0"/>
            <a:ext cx="16776000" cy="11121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Poppins Medium"/>
              <a:buNone/>
            </a:pPr>
            <a:r>
              <a:rPr b="0" i="0" lang="en-US" sz="7300" u="none" cap="none" strike="noStrike">
                <a:solidFill>
                  <a:srgbClr val="000000"/>
                </a:solidFill>
                <a:latin typeface="Poppins Medium"/>
                <a:ea typeface="Poppins Medium"/>
                <a:cs typeface="Poppins Medium"/>
                <a:sym typeface="Poppins Medium"/>
              </a:rPr>
              <a:t>DOCUMENTO DE VISÃO</a:t>
            </a:r>
            <a:endParaRPr b="0" i="0" sz="7300" u="none" cap="none" strike="noStrike">
              <a:solidFill>
                <a:schemeClr val="dk1"/>
              </a:solidFill>
              <a:latin typeface="Arial"/>
              <a:ea typeface="Arial"/>
              <a:cs typeface="Arial"/>
              <a:sym typeface="Arial"/>
            </a:endParaRPr>
          </a:p>
        </p:txBody>
      </p:sp>
      <p:sp>
        <p:nvSpPr>
          <p:cNvPr id="1020" name="Google Shape;1020;p128"/>
          <p:cNvSpPr/>
          <p:nvPr/>
        </p:nvSpPr>
        <p:spPr>
          <a:xfrm>
            <a:off x="3273120" y="973240"/>
            <a:ext cx="11741700" cy="54330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rgbClr val="000000"/>
              </a:buClr>
              <a:buSzPts val="3060"/>
              <a:buFont typeface="Poppins Medium"/>
              <a:buNone/>
            </a:pPr>
            <a:r>
              <a:rPr b="0" i="0" lang="en-US" sz="3060" u="none" cap="none" strike="noStrike">
                <a:solidFill>
                  <a:srgbClr val="000000"/>
                </a:solidFill>
                <a:latin typeface="Poppins Medium"/>
                <a:ea typeface="Poppins Medium"/>
                <a:cs typeface="Poppins Medium"/>
                <a:sym typeface="Poppins Medium"/>
              </a:rPr>
              <a:t>Visão Geral (Imagem): Richard </a:t>
            </a:r>
            <a:endParaRPr b="0" i="0" sz="3060" u="none" cap="none" strike="noStrike">
              <a:solidFill>
                <a:schemeClr val="dk1"/>
              </a:solidFill>
              <a:latin typeface="Arial"/>
              <a:ea typeface="Arial"/>
              <a:cs typeface="Arial"/>
              <a:sym typeface="Arial"/>
            </a:endParaRPr>
          </a:p>
        </p:txBody>
      </p:sp>
      <p:pic>
        <p:nvPicPr>
          <p:cNvPr id="1021" name="Google Shape;1021;p128"/>
          <p:cNvPicPr preferRelativeResize="0"/>
          <p:nvPr/>
        </p:nvPicPr>
        <p:blipFill rotWithShape="1">
          <a:blip r:embed="rId3">
            <a:alphaModFix/>
          </a:blip>
          <a:srcRect b="0" l="0" r="0" t="0"/>
          <a:stretch/>
        </p:blipFill>
        <p:spPr>
          <a:xfrm rot="967800">
            <a:off x="14301720" y="-3411720"/>
            <a:ext cx="8369640" cy="8880480"/>
          </a:xfrm>
          <a:prstGeom prst="rect">
            <a:avLst/>
          </a:prstGeom>
          <a:noFill/>
          <a:ln>
            <a:noFill/>
          </a:ln>
        </p:spPr>
      </p:pic>
      <p:pic>
        <p:nvPicPr>
          <p:cNvPr id="1022" name="Google Shape;1022;p128"/>
          <p:cNvPicPr preferRelativeResize="0"/>
          <p:nvPr/>
        </p:nvPicPr>
        <p:blipFill rotWithShape="1">
          <a:blip r:embed="rId4">
            <a:alphaModFix/>
          </a:blip>
          <a:srcRect b="0" l="0" r="0" t="0"/>
          <a:stretch/>
        </p:blipFill>
        <p:spPr>
          <a:xfrm>
            <a:off x="3773590" y="1516550"/>
            <a:ext cx="11353761" cy="851535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1026" name="Shape 1026"/>
        <p:cNvGrpSpPr/>
        <p:nvPr/>
      </p:nvGrpSpPr>
      <p:grpSpPr>
        <a:xfrm>
          <a:off x="0" y="0"/>
          <a:ext cx="0" cy="0"/>
          <a:chOff x="0" y="0"/>
          <a:chExt cx="0" cy="0"/>
        </a:xfrm>
      </p:grpSpPr>
      <p:sp>
        <p:nvSpPr>
          <p:cNvPr id="1027" name="Google Shape;1027;p129"/>
          <p:cNvSpPr/>
          <p:nvPr/>
        </p:nvSpPr>
        <p:spPr>
          <a:xfrm>
            <a:off x="1028880" y="476280"/>
            <a:ext cx="16776000" cy="111204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Poppins Medium"/>
              <a:buNone/>
            </a:pPr>
            <a:r>
              <a:rPr b="0" i="0" lang="en-US" sz="7300" u="none" cap="none" strike="noStrike">
                <a:solidFill>
                  <a:srgbClr val="000000"/>
                </a:solidFill>
                <a:latin typeface="Poppins Medium"/>
                <a:ea typeface="Poppins Medium"/>
                <a:cs typeface="Poppins Medium"/>
                <a:sym typeface="Poppins Medium"/>
              </a:rPr>
              <a:t>DOCUMENTO DE REQUISITOS</a:t>
            </a:r>
            <a:endParaRPr b="0" i="0" sz="7300" u="none" cap="none" strike="noStrike">
              <a:solidFill>
                <a:schemeClr val="dk1"/>
              </a:solidFill>
              <a:latin typeface="Arial"/>
              <a:ea typeface="Arial"/>
              <a:cs typeface="Arial"/>
              <a:sym typeface="Arial"/>
            </a:endParaRPr>
          </a:p>
        </p:txBody>
      </p:sp>
      <p:sp>
        <p:nvSpPr>
          <p:cNvPr id="1028" name="Google Shape;1028;p129"/>
          <p:cNvSpPr/>
          <p:nvPr/>
        </p:nvSpPr>
        <p:spPr>
          <a:xfrm>
            <a:off x="3272760" y="1537200"/>
            <a:ext cx="11741760" cy="54324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rgbClr val="000000"/>
              </a:buClr>
              <a:buSzPts val="3060"/>
              <a:buFont typeface="Poppins Medium"/>
              <a:buNone/>
            </a:pPr>
            <a:r>
              <a:rPr b="0" i="0" lang="en-US" sz="3060" u="none" cap="none" strike="noStrike">
                <a:solidFill>
                  <a:srgbClr val="000000"/>
                </a:solidFill>
                <a:latin typeface="Poppins Medium"/>
                <a:ea typeface="Poppins Medium"/>
                <a:cs typeface="Poppins Medium"/>
                <a:sym typeface="Poppins Medium"/>
              </a:rPr>
              <a:t> Funcionais: Larissa R. </a:t>
            </a:r>
            <a:endParaRPr b="0" i="0" sz="3060" u="none" cap="none" strike="noStrike">
              <a:solidFill>
                <a:schemeClr val="dk1"/>
              </a:solidFill>
              <a:latin typeface="Arial"/>
              <a:ea typeface="Arial"/>
              <a:cs typeface="Arial"/>
              <a:sym typeface="Arial"/>
            </a:endParaRPr>
          </a:p>
        </p:txBody>
      </p:sp>
      <p:pic>
        <p:nvPicPr>
          <p:cNvPr id="1029" name="Google Shape;1029;p129"/>
          <p:cNvPicPr preferRelativeResize="0"/>
          <p:nvPr/>
        </p:nvPicPr>
        <p:blipFill rotWithShape="1">
          <a:blip r:embed="rId3">
            <a:alphaModFix/>
          </a:blip>
          <a:srcRect b="0" l="0" r="0" t="0"/>
          <a:stretch/>
        </p:blipFill>
        <p:spPr>
          <a:xfrm rot="-1765800">
            <a:off x="-3156480" y="4818240"/>
            <a:ext cx="8369640" cy="8880480"/>
          </a:xfrm>
          <a:prstGeom prst="rect">
            <a:avLst/>
          </a:prstGeom>
          <a:noFill/>
          <a:ln>
            <a:noFill/>
          </a:ln>
        </p:spPr>
      </p:pic>
      <p:sp>
        <p:nvSpPr>
          <p:cNvPr id="1030" name="Google Shape;1030;p129"/>
          <p:cNvSpPr txBox="1"/>
          <p:nvPr/>
        </p:nvSpPr>
        <p:spPr>
          <a:xfrm>
            <a:off x="2751825" y="3250475"/>
            <a:ext cx="13075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graphicFrame>
        <p:nvGraphicFramePr>
          <p:cNvPr id="1031" name="Google Shape;1031;p129"/>
          <p:cNvGraphicFramePr/>
          <p:nvPr/>
        </p:nvGraphicFramePr>
        <p:xfrm>
          <a:off x="1584683" y="3414865"/>
          <a:ext cx="3000000" cy="3000000"/>
        </p:xfrm>
        <a:graphic>
          <a:graphicData uri="http://schemas.openxmlformats.org/drawingml/2006/table">
            <a:tbl>
              <a:tblPr>
                <a:noFill/>
                <a:tableStyleId>{16574959-4FCB-48D5-827C-FFBD221EB5C7}</a:tableStyleId>
              </a:tblPr>
              <a:tblGrid>
                <a:gridCol w="2563650"/>
                <a:gridCol w="12538100"/>
              </a:tblGrid>
              <a:tr h="2715450">
                <a:tc>
                  <a:txBody>
                    <a:bodyPr/>
                    <a:lstStyle/>
                    <a:p>
                      <a:pPr indent="0" lvl="0" marL="0" marR="0" rtl="0" algn="ctr">
                        <a:lnSpc>
                          <a:spcPct val="100000"/>
                        </a:lnSpc>
                        <a:spcBef>
                          <a:spcPts val="0"/>
                        </a:spcBef>
                        <a:spcAft>
                          <a:spcPts val="0"/>
                        </a:spcAft>
                        <a:buClr>
                          <a:schemeClr val="dk1"/>
                        </a:buClr>
                        <a:buSzPts val="2500"/>
                        <a:buFont typeface="Arial"/>
                        <a:buNone/>
                      </a:pPr>
                      <a:r>
                        <a:rPr b="1" lang="en-US" sz="2500" u="none" cap="none" strike="noStrike"/>
                        <a:t>RF #01</a:t>
                      </a:r>
                      <a:endParaRPr b="1" sz="2500" u="none" cap="none" strike="noStrike"/>
                    </a:p>
                  </a:txBody>
                  <a:tcPr marT="0" marB="0"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BDE9E5"/>
                    </a:solidFill>
                  </a:tcPr>
                </a:tc>
                <a:tc>
                  <a:txBody>
                    <a:bodyPr/>
                    <a:lstStyle/>
                    <a:p>
                      <a:pPr indent="0" lvl="0" marL="0" marR="0" rtl="0" algn="just">
                        <a:lnSpc>
                          <a:spcPct val="100000"/>
                        </a:lnSpc>
                        <a:spcBef>
                          <a:spcPts val="0"/>
                        </a:spcBef>
                        <a:spcAft>
                          <a:spcPts val="0"/>
                        </a:spcAft>
                        <a:buClr>
                          <a:schemeClr val="dk1"/>
                        </a:buClr>
                        <a:buSzPts val="2500"/>
                        <a:buFont typeface="Arial"/>
                        <a:buNone/>
                      </a:pPr>
                      <a:r>
                        <a:rPr lang="en-US" sz="2500" u="none" cap="none" strike="noStrike">
                          <a:solidFill>
                            <a:schemeClr val="dk1"/>
                          </a:solidFill>
                          <a:latin typeface="Poppins"/>
                          <a:ea typeface="Poppins"/>
                          <a:cs typeface="Poppins"/>
                          <a:sym typeface="Poppins"/>
                        </a:rPr>
                        <a:t>O sistema deve conter informações para acompanhamento clínico do paciente na triagem. O enfermeiro designado deve realizar o atendimento do paciente (pressão arterial, peso, altura, diabetes, sintomas, temperatura). </a:t>
                      </a:r>
                      <a:endParaRPr sz="2500" u="none" cap="none" strike="noStrike">
                        <a:solidFill>
                          <a:schemeClr val="dk1"/>
                        </a:solidFill>
                        <a:latin typeface="Poppins"/>
                        <a:ea typeface="Poppins"/>
                        <a:cs typeface="Poppins"/>
                        <a:sym typeface="Poppins"/>
                      </a:endParaRPr>
                    </a:p>
                    <a:p>
                      <a:pPr indent="0" lvl="0" marL="0" marR="0" rtl="0" algn="just">
                        <a:lnSpc>
                          <a:spcPct val="100000"/>
                        </a:lnSpc>
                        <a:spcBef>
                          <a:spcPts val="0"/>
                        </a:spcBef>
                        <a:spcAft>
                          <a:spcPts val="0"/>
                        </a:spcAft>
                        <a:buClr>
                          <a:schemeClr val="dk1"/>
                        </a:buClr>
                        <a:buSzPts val="2500"/>
                        <a:buFont typeface="Arial"/>
                        <a:buNone/>
                      </a:pPr>
                      <a:r>
                        <a:rPr lang="en-US" sz="2500" u="none" cap="none" strike="noStrike">
                          <a:solidFill>
                            <a:schemeClr val="dk1"/>
                          </a:solidFill>
                          <a:latin typeface="Poppins"/>
                          <a:ea typeface="Poppins"/>
                          <a:cs typeface="Poppins"/>
                          <a:sym typeface="Poppins"/>
                        </a:rPr>
                        <a:t>As informações coletadas serão armazenadas no sistema para serem repassadas ao médico na realização da consulta presencial.</a:t>
                      </a:r>
                      <a:endParaRPr sz="2500" u="none" cap="none" strike="noStrike"/>
                    </a:p>
                  </a:txBody>
                  <a:tcPr marT="45725" marB="45725" marR="91450" marL="9145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BDE9E5"/>
                    </a:solidFill>
                  </a:tcPr>
                </a:tc>
              </a:tr>
            </a:tbl>
          </a:graphicData>
        </a:graphic>
      </p:graphicFrame>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1035" name="Shape 1035"/>
        <p:cNvGrpSpPr/>
        <p:nvPr/>
      </p:nvGrpSpPr>
      <p:grpSpPr>
        <a:xfrm>
          <a:off x="0" y="0"/>
          <a:ext cx="0" cy="0"/>
          <a:chOff x="0" y="0"/>
          <a:chExt cx="0" cy="0"/>
        </a:xfrm>
      </p:grpSpPr>
      <p:sp>
        <p:nvSpPr>
          <p:cNvPr id="1036" name="Google Shape;1036;p130"/>
          <p:cNvSpPr/>
          <p:nvPr/>
        </p:nvSpPr>
        <p:spPr>
          <a:xfrm>
            <a:off x="1028880" y="476280"/>
            <a:ext cx="16776000" cy="11121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Poppins Medium"/>
              <a:buNone/>
            </a:pPr>
            <a:r>
              <a:rPr b="0" i="0" lang="en-US" sz="7300" u="none" cap="none" strike="noStrike">
                <a:solidFill>
                  <a:srgbClr val="000000"/>
                </a:solidFill>
                <a:latin typeface="Poppins Medium"/>
                <a:ea typeface="Poppins Medium"/>
                <a:cs typeface="Poppins Medium"/>
                <a:sym typeface="Poppins Medium"/>
              </a:rPr>
              <a:t>DOCUMENTO DE REQUISITOS</a:t>
            </a:r>
            <a:endParaRPr b="0" i="0" sz="7300" u="none" cap="none" strike="noStrike">
              <a:solidFill>
                <a:schemeClr val="dk1"/>
              </a:solidFill>
              <a:latin typeface="Arial"/>
              <a:ea typeface="Arial"/>
              <a:cs typeface="Arial"/>
              <a:sym typeface="Arial"/>
            </a:endParaRPr>
          </a:p>
        </p:txBody>
      </p:sp>
      <p:sp>
        <p:nvSpPr>
          <p:cNvPr id="1037" name="Google Shape;1037;p130"/>
          <p:cNvSpPr/>
          <p:nvPr/>
        </p:nvSpPr>
        <p:spPr>
          <a:xfrm>
            <a:off x="3272760" y="1537200"/>
            <a:ext cx="11741700" cy="54330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rgbClr val="000000"/>
              </a:buClr>
              <a:buSzPts val="3060"/>
              <a:buFont typeface="Poppins Medium"/>
              <a:buNone/>
            </a:pPr>
            <a:r>
              <a:rPr b="0" i="0" lang="en-US" sz="3060" u="none" cap="none" strike="noStrike">
                <a:solidFill>
                  <a:srgbClr val="000000"/>
                </a:solidFill>
                <a:latin typeface="Poppins Medium"/>
                <a:ea typeface="Poppins Medium"/>
                <a:cs typeface="Poppins Medium"/>
                <a:sym typeface="Poppins Medium"/>
              </a:rPr>
              <a:t> Funcionais</a:t>
            </a:r>
            <a:endParaRPr b="0" i="0" sz="3060" u="none" cap="none" strike="noStrike">
              <a:solidFill>
                <a:schemeClr val="dk1"/>
              </a:solidFill>
              <a:latin typeface="Arial"/>
              <a:ea typeface="Arial"/>
              <a:cs typeface="Arial"/>
              <a:sym typeface="Arial"/>
            </a:endParaRPr>
          </a:p>
        </p:txBody>
      </p:sp>
      <p:pic>
        <p:nvPicPr>
          <p:cNvPr id="1038" name="Google Shape;1038;p130"/>
          <p:cNvPicPr preferRelativeResize="0"/>
          <p:nvPr/>
        </p:nvPicPr>
        <p:blipFill rotWithShape="1">
          <a:blip r:embed="rId3">
            <a:alphaModFix/>
          </a:blip>
          <a:srcRect b="0" l="0" r="0" t="0"/>
          <a:stretch/>
        </p:blipFill>
        <p:spPr>
          <a:xfrm rot="-1765800">
            <a:off x="-3156480" y="4818240"/>
            <a:ext cx="8369640" cy="8880480"/>
          </a:xfrm>
          <a:prstGeom prst="rect">
            <a:avLst/>
          </a:prstGeom>
          <a:noFill/>
          <a:ln>
            <a:noFill/>
          </a:ln>
        </p:spPr>
      </p:pic>
      <p:sp>
        <p:nvSpPr>
          <p:cNvPr id="1039" name="Google Shape;1039;p130"/>
          <p:cNvSpPr txBox="1"/>
          <p:nvPr/>
        </p:nvSpPr>
        <p:spPr>
          <a:xfrm>
            <a:off x="2751825" y="3250475"/>
            <a:ext cx="13075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graphicFrame>
        <p:nvGraphicFramePr>
          <p:cNvPr id="1040" name="Google Shape;1040;p130"/>
          <p:cNvGraphicFramePr/>
          <p:nvPr/>
        </p:nvGraphicFramePr>
        <p:xfrm>
          <a:off x="1584683" y="3414865"/>
          <a:ext cx="3000000" cy="3000000"/>
        </p:xfrm>
        <a:graphic>
          <a:graphicData uri="http://schemas.openxmlformats.org/drawingml/2006/table">
            <a:tbl>
              <a:tblPr>
                <a:noFill/>
                <a:tableStyleId>{16574959-4FCB-48D5-827C-FFBD221EB5C7}</a:tableStyleId>
              </a:tblPr>
              <a:tblGrid>
                <a:gridCol w="2563650"/>
                <a:gridCol w="12538100"/>
              </a:tblGrid>
              <a:tr h="2715450">
                <a:tc>
                  <a:txBody>
                    <a:bodyPr/>
                    <a:lstStyle/>
                    <a:p>
                      <a:pPr indent="0" lvl="0" marL="0" marR="0" rtl="0" algn="ctr">
                        <a:lnSpc>
                          <a:spcPct val="100000"/>
                        </a:lnSpc>
                        <a:spcBef>
                          <a:spcPts val="0"/>
                        </a:spcBef>
                        <a:spcAft>
                          <a:spcPts val="0"/>
                        </a:spcAft>
                        <a:buClr>
                          <a:schemeClr val="dk1"/>
                        </a:buClr>
                        <a:buSzPts val="2500"/>
                        <a:buFont typeface="Arial"/>
                        <a:buNone/>
                      </a:pPr>
                      <a:r>
                        <a:rPr b="1" lang="en-US" sz="2500" u="none" cap="none" strike="noStrike"/>
                        <a:t>RF #02</a:t>
                      </a:r>
                      <a:endParaRPr b="1" sz="2500" u="none" cap="none" strike="noStrike"/>
                    </a:p>
                  </a:txBody>
                  <a:tcPr marT="0" marB="0"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BDE9E5"/>
                    </a:solidFill>
                  </a:tcPr>
                </a:tc>
                <a:tc>
                  <a:txBody>
                    <a:bodyPr/>
                    <a:lstStyle/>
                    <a:p>
                      <a:pPr indent="0" lvl="0" marL="0" marR="0" rtl="0" algn="just">
                        <a:lnSpc>
                          <a:spcPct val="100000"/>
                        </a:lnSpc>
                        <a:spcBef>
                          <a:spcPts val="0"/>
                        </a:spcBef>
                        <a:spcAft>
                          <a:spcPts val="0"/>
                        </a:spcAft>
                        <a:buClr>
                          <a:schemeClr val="dk1"/>
                        </a:buClr>
                        <a:buSzPts val="2500"/>
                        <a:buFont typeface="Arial"/>
                        <a:buNone/>
                      </a:pPr>
                      <a:r>
                        <a:rPr lang="en-US" sz="2500" u="none" cap="none" strike="noStrike">
                          <a:solidFill>
                            <a:schemeClr val="dk1"/>
                          </a:solidFill>
                          <a:latin typeface="Poppins"/>
                          <a:ea typeface="Poppins"/>
                          <a:cs typeface="Poppins"/>
                          <a:sym typeface="Poppins"/>
                        </a:rPr>
                        <a:t>O sistema deve possuir um gerenciamento de informações ao atendimento presencial dos pacientes, com informações obtidas na triagem e acesso ao cadastro anterior do paciente na unidade.</a:t>
                      </a:r>
                      <a:endParaRPr sz="2500" u="none" cap="none" strike="noStrike">
                        <a:solidFill>
                          <a:schemeClr val="dk1"/>
                        </a:solidFill>
                        <a:latin typeface="Poppins"/>
                        <a:ea typeface="Poppins"/>
                        <a:cs typeface="Poppins"/>
                        <a:sym typeface="Poppins"/>
                      </a:endParaRPr>
                    </a:p>
                    <a:p>
                      <a:pPr indent="0" lvl="0" marL="0" marR="0" rtl="0" algn="just">
                        <a:lnSpc>
                          <a:spcPct val="100000"/>
                        </a:lnSpc>
                        <a:spcBef>
                          <a:spcPts val="400"/>
                        </a:spcBef>
                        <a:spcAft>
                          <a:spcPts val="0"/>
                        </a:spcAft>
                        <a:buClr>
                          <a:schemeClr val="dk1"/>
                        </a:buClr>
                        <a:buSzPts val="2500"/>
                        <a:buFont typeface="Arial"/>
                        <a:buNone/>
                      </a:pPr>
                      <a:r>
                        <a:rPr lang="en-US" sz="2500" u="none" cap="none" strike="noStrike">
                          <a:solidFill>
                            <a:schemeClr val="dk1"/>
                          </a:solidFill>
                          <a:latin typeface="Poppins"/>
                          <a:ea typeface="Poppins"/>
                          <a:cs typeface="Poppins"/>
                          <a:sym typeface="Poppins"/>
                        </a:rPr>
                        <a:t>O médico deve logar no sistema e acessar a janela de acesso para marcar um atendimento como realizado. O sistema imprimirá na tela uma tabela com todas as tarefas que estão destinadas a este funcionário. </a:t>
                      </a:r>
                      <a:endParaRPr sz="2500" u="none" cap="none" strike="noStrike">
                        <a:solidFill>
                          <a:schemeClr val="dk1"/>
                        </a:solidFill>
                        <a:latin typeface="Poppins"/>
                        <a:ea typeface="Poppins"/>
                        <a:cs typeface="Poppins"/>
                        <a:sym typeface="Poppins"/>
                      </a:endParaRPr>
                    </a:p>
                    <a:p>
                      <a:pPr indent="0" lvl="0" marL="0" marR="0" rtl="0" algn="just">
                        <a:lnSpc>
                          <a:spcPct val="100000"/>
                        </a:lnSpc>
                        <a:spcBef>
                          <a:spcPts val="400"/>
                        </a:spcBef>
                        <a:spcAft>
                          <a:spcPts val="0"/>
                        </a:spcAft>
                        <a:buClr>
                          <a:schemeClr val="dk1"/>
                        </a:buClr>
                        <a:buSzPts val="2500"/>
                        <a:buFont typeface="Arial"/>
                        <a:buNone/>
                      </a:pPr>
                      <a:r>
                        <a:rPr lang="en-US" sz="2500" u="none" cap="none" strike="noStrike">
                          <a:solidFill>
                            <a:schemeClr val="dk1"/>
                          </a:solidFill>
                          <a:latin typeface="Poppins"/>
                          <a:ea typeface="Poppins"/>
                          <a:cs typeface="Poppins"/>
                          <a:sym typeface="Poppins"/>
                        </a:rPr>
                        <a:t>O gestor tem acesso para visualizar todos os planejamentos semanais e alterá-los.</a:t>
                      </a:r>
                      <a:endParaRPr sz="2500" u="none" cap="none" strike="noStrike">
                        <a:solidFill>
                          <a:schemeClr val="dk1"/>
                        </a:solidFill>
                        <a:latin typeface="Poppins"/>
                        <a:ea typeface="Poppins"/>
                        <a:cs typeface="Poppins"/>
                        <a:sym typeface="Poppins"/>
                      </a:endParaRPr>
                    </a:p>
                  </a:txBody>
                  <a:tcPr marT="45725" marB="45725" marR="91450" marL="9145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BDE9E5"/>
                    </a:solidFill>
                  </a:tcPr>
                </a:tc>
              </a:tr>
            </a:tbl>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1044" name="Shape 1044"/>
        <p:cNvGrpSpPr/>
        <p:nvPr/>
      </p:nvGrpSpPr>
      <p:grpSpPr>
        <a:xfrm>
          <a:off x="0" y="0"/>
          <a:ext cx="0" cy="0"/>
          <a:chOff x="0" y="0"/>
          <a:chExt cx="0" cy="0"/>
        </a:xfrm>
      </p:grpSpPr>
      <p:sp>
        <p:nvSpPr>
          <p:cNvPr id="1045" name="Google Shape;1045;p131"/>
          <p:cNvSpPr/>
          <p:nvPr/>
        </p:nvSpPr>
        <p:spPr>
          <a:xfrm>
            <a:off x="1028880" y="476280"/>
            <a:ext cx="16776000" cy="11121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Poppins Medium"/>
              <a:buNone/>
            </a:pPr>
            <a:r>
              <a:rPr b="0" i="0" lang="en-US" sz="7300" u="none" cap="none" strike="noStrike">
                <a:solidFill>
                  <a:srgbClr val="000000"/>
                </a:solidFill>
                <a:latin typeface="Poppins Medium"/>
                <a:ea typeface="Poppins Medium"/>
                <a:cs typeface="Poppins Medium"/>
                <a:sym typeface="Poppins Medium"/>
              </a:rPr>
              <a:t>DOCUMENTO DE REQUISITOS</a:t>
            </a:r>
            <a:endParaRPr b="0" i="0" sz="7300" u="none" cap="none" strike="noStrike">
              <a:solidFill>
                <a:schemeClr val="dk1"/>
              </a:solidFill>
              <a:latin typeface="Arial"/>
              <a:ea typeface="Arial"/>
              <a:cs typeface="Arial"/>
              <a:sym typeface="Arial"/>
            </a:endParaRPr>
          </a:p>
        </p:txBody>
      </p:sp>
      <p:sp>
        <p:nvSpPr>
          <p:cNvPr id="1046" name="Google Shape;1046;p131"/>
          <p:cNvSpPr/>
          <p:nvPr/>
        </p:nvSpPr>
        <p:spPr>
          <a:xfrm>
            <a:off x="3272760" y="1537200"/>
            <a:ext cx="11741700" cy="54330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rgbClr val="000000"/>
              </a:buClr>
              <a:buSzPts val="3060"/>
              <a:buFont typeface="Poppins Medium"/>
              <a:buNone/>
            </a:pPr>
            <a:r>
              <a:rPr b="0" i="0" lang="en-US" sz="3060" u="none" cap="none" strike="noStrike">
                <a:solidFill>
                  <a:srgbClr val="000000"/>
                </a:solidFill>
                <a:latin typeface="Poppins Medium"/>
                <a:ea typeface="Poppins Medium"/>
                <a:cs typeface="Poppins Medium"/>
                <a:sym typeface="Poppins Medium"/>
              </a:rPr>
              <a:t> Funcionais </a:t>
            </a:r>
            <a:endParaRPr b="0" i="0" sz="3060" u="none" cap="none" strike="noStrike">
              <a:solidFill>
                <a:schemeClr val="dk1"/>
              </a:solidFill>
              <a:latin typeface="Arial"/>
              <a:ea typeface="Arial"/>
              <a:cs typeface="Arial"/>
              <a:sym typeface="Arial"/>
            </a:endParaRPr>
          </a:p>
        </p:txBody>
      </p:sp>
      <p:pic>
        <p:nvPicPr>
          <p:cNvPr id="1047" name="Google Shape;1047;p131"/>
          <p:cNvPicPr preferRelativeResize="0"/>
          <p:nvPr/>
        </p:nvPicPr>
        <p:blipFill rotWithShape="1">
          <a:blip r:embed="rId3">
            <a:alphaModFix/>
          </a:blip>
          <a:srcRect b="0" l="0" r="0" t="0"/>
          <a:stretch/>
        </p:blipFill>
        <p:spPr>
          <a:xfrm rot="-1765800">
            <a:off x="-3156480" y="4818240"/>
            <a:ext cx="8369640" cy="8880480"/>
          </a:xfrm>
          <a:prstGeom prst="rect">
            <a:avLst/>
          </a:prstGeom>
          <a:noFill/>
          <a:ln>
            <a:noFill/>
          </a:ln>
        </p:spPr>
      </p:pic>
      <p:sp>
        <p:nvSpPr>
          <p:cNvPr id="1048" name="Google Shape;1048;p131"/>
          <p:cNvSpPr txBox="1"/>
          <p:nvPr/>
        </p:nvSpPr>
        <p:spPr>
          <a:xfrm>
            <a:off x="2751825" y="3250475"/>
            <a:ext cx="13075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graphicFrame>
        <p:nvGraphicFramePr>
          <p:cNvPr id="1049" name="Google Shape;1049;p131"/>
          <p:cNvGraphicFramePr/>
          <p:nvPr/>
        </p:nvGraphicFramePr>
        <p:xfrm>
          <a:off x="1584683" y="3414865"/>
          <a:ext cx="3000000" cy="3000000"/>
        </p:xfrm>
        <a:graphic>
          <a:graphicData uri="http://schemas.openxmlformats.org/drawingml/2006/table">
            <a:tbl>
              <a:tblPr>
                <a:noFill/>
                <a:tableStyleId>{16574959-4FCB-48D5-827C-FFBD221EB5C7}</a:tableStyleId>
              </a:tblPr>
              <a:tblGrid>
                <a:gridCol w="2563650"/>
                <a:gridCol w="12538100"/>
              </a:tblGrid>
              <a:tr h="2715450">
                <a:tc>
                  <a:txBody>
                    <a:bodyPr/>
                    <a:lstStyle/>
                    <a:p>
                      <a:pPr indent="0" lvl="0" marL="0" marR="0" rtl="0" algn="ctr">
                        <a:lnSpc>
                          <a:spcPct val="100000"/>
                        </a:lnSpc>
                        <a:spcBef>
                          <a:spcPts val="0"/>
                        </a:spcBef>
                        <a:spcAft>
                          <a:spcPts val="0"/>
                        </a:spcAft>
                        <a:buClr>
                          <a:schemeClr val="dk1"/>
                        </a:buClr>
                        <a:buSzPts val="2500"/>
                        <a:buFont typeface="Arial"/>
                        <a:buNone/>
                      </a:pPr>
                      <a:r>
                        <a:rPr b="1" lang="en-US" sz="2500" u="none" cap="none" strike="noStrike"/>
                        <a:t>RF #03</a:t>
                      </a:r>
                      <a:endParaRPr b="1" sz="2500" u="none" cap="none" strike="noStrike"/>
                    </a:p>
                  </a:txBody>
                  <a:tcPr marT="0" marB="0"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BDE9E5"/>
                    </a:solidFill>
                  </a:tcPr>
                </a:tc>
                <a:tc>
                  <a:txBody>
                    <a:bodyPr/>
                    <a:lstStyle/>
                    <a:p>
                      <a:pPr indent="0" lvl="0" marL="0" marR="0" rtl="0" algn="just">
                        <a:lnSpc>
                          <a:spcPct val="100000"/>
                        </a:lnSpc>
                        <a:spcBef>
                          <a:spcPts val="0"/>
                        </a:spcBef>
                        <a:spcAft>
                          <a:spcPts val="0"/>
                        </a:spcAft>
                        <a:buClr>
                          <a:schemeClr val="dk1"/>
                        </a:buClr>
                        <a:buSzPts val="2500"/>
                        <a:buFont typeface="Arial"/>
                        <a:buNone/>
                      </a:pPr>
                      <a:r>
                        <a:rPr lang="en-US" sz="2500" u="none" cap="none" strike="noStrike">
                          <a:solidFill>
                            <a:schemeClr val="dk1"/>
                          </a:solidFill>
                          <a:latin typeface="Poppins"/>
                          <a:ea typeface="Poppins"/>
                          <a:cs typeface="Poppins"/>
                          <a:sym typeface="Poppins"/>
                        </a:rPr>
                        <a:t>O sistema deve exibir uma página com prescrições de receitas, atestados requisitados pelo médico.</a:t>
                      </a:r>
                      <a:endParaRPr sz="2500" u="none" cap="none" strike="noStrike">
                        <a:solidFill>
                          <a:schemeClr val="dk1"/>
                        </a:solidFill>
                        <a:latin typeface="Poppins"/>
                        <a:ea typeface="Poppins"/>
                        <a:cs typeface="Poppins"/>
                        <a:sym typeface="Poppins"/>
                      </a:endParaRPr>
                    </a:p>
                    <a:p>
                      <a:pPr indent="0" lvl="0" marL="0" marR="0" rtl="0" algn="just">
                        <a:lnSpc>
                          <a:spcPct val="100000"/>
                        </a:lnSpc>
                        <a:spcBef>
                          <a:spcPts val="400"/>
                        </a:spcBef>
                        <a:spcAft>
                          <a:spcPts val="0"/>
                        </a:spcAft>
                        <a:buClr>
                          <a:schemeClr val="dk1"/>
                        </a:buClr>
                        <a:buSzPts val="2500"/>
                        <a:buFont typeface="Arial"/>
                        <a:buNone/>
                      </a:pPr>
                      <a:r>
                        <a:rPr lang="en-US" sz="2500" u="none" cap="none" strike="noStrike">
                          <a:solidFill>
                            <a:schemeClr val="dk1"/>
                          </a:solidFill>
                          <a:latin typeface="Poppins"/>
                          <a:ea typeface="Poppins"/>
                          <a:cs typeface="Poppins"/>
                          <a:sym typeface="Poppins"/>
                        </a:rPr>
                        <a:t>As prescrições estarão disponíveis durante 30 dias corridos após os resultados, após o período, será necessário fazer uma filtragem (mês e ano) do documento desejado para a sua visualização.</a:t>
                      </a:r>
                      <a:endParaRPr sz="2500" u="none" cap="none" strike="noStrike">
                        <a:solidFill>
                          <a:schemeClr val="dk1"/>
                        </a:solidFill>
                      </a:endParaRPr>
                    </a:p>
                  </a:txBody>
                  <a:tcPr marT="45725" marB="45725" marR="91450" marL="9145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BDE9E5"/>
                    </a:solidFill>
                  </a:tcPr>
                </a:tc>
              </a:tr>
            </a:tbl>
          </a:graphicData>
        </a:graphic>
      </p:graphicFrame>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1053" name="Shape 1053"/>
        <p:cNvGrpSpPr/>
        <p:nvPr/>
      </p:nvGrpSpPr>
      <p:grpSpPr>
        <a:xfrm>
          <a:off x="0" y="0"/>
          <a:ext cx="0" cy="0"/>
          <a:chOff x="0" y="0"/>
          <a:chExt cx="0" cy="0"/>
        </a:xfrm>
      </p:grpSpPr>
      <p:sp>
        <p:nvSpPr>
          <p:cNvPr id="1054" name="Google Shape;1054;p132"/>
          <p:cNvSpPr/>
          <p:nvPr/>
        </p:nvSpPr>
        <p:spPr>
          <a:xfrm>
            <a:off x="1028880" y="476280"/>
            <a:ext cx="16776000" cy="11121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Poppins Medium"/>
              <a:buNone/>
            </a:pPr>
            <a:r>
              <a:rPr b="0" i="0" lang="en-US" sz="7300" u="none" cap="none" strike="noStrike">
                <a:solidFill>
                  <a:srgbClr val="000000"/>
                </a:solidFill>
                <a:latin typeface="Poppins Medium"/>
                <a:ea typeface="Poppins Medium"/>
                <a:cs typeface="Poppins Medium"/>
                <a:sym typeface="Poppins Medium"/>
              </a:rPr>
              <a:t>DOCUMENTO DE REQUISITOS</a:t>
            </a:r>
            <a:endParaRPr b="0" i="0" sz="7300" u="none" cap="none" strike="noStrike">
              <a:solidFill>
                <a:schemeClr val="dk1"/>
              </a:solidFill>
              <a:latin typeface="Arial"/>
              <a:ea typeface="Arial"/>
              <a:cs typeface="Arial"/>
              <a:sym typeface="Arial"/>
            </a:endParaRPr>
          </a:p>
        </p:txBody>
      </p:sp>
      <p:sp>
        <p:nvSpPr>
          <p:cNvPr id="1055" name="Google Shape;1055;p132"/>
          <p:cNvSpPr/>
          <p:nvPr/>
        </p:nvSpPr>
        <p:spPr>
          <a:xfrm>
            <a:off x="3272760" y="1537200"/>
            <a:ext cx="11741700" cy="54330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rgbClr val="000000"/>
              </a:buClr>
              <a:buSzPts val="3060"/>
              <a:buFont typeface="Poppins Medium"/>
              <a:buNone/>
            </a:pPr>
            <a:r>
              <a:rPr b="0" i="0" lang="en-US" sz="3060" u="none" cap="none" strike="noStrike">
                <a:solidFill>
                  <a:srgbClr val="000000"/>
                </a:solidFill>
                <a:latin typeface="Poppins Medium"/>
                <a:ea typeface="Poppins Medium"/>
                <a:cs typeface="Poppins Medium"/>
                <a:sym typeface="Poppins Medium"/>
              </a:rPr>
              <a:t> Funcionais</a:t>
            </a:r>
            <a:endParaRPr b="0" i="0" sz="3060" u="none" cap="none" strike="noStrike">
              <a:solidFill>
                <a:schemeClr val="dk1"/>
              </a:solidFill>
              <a:latin typeface="Arial"/>
              <a:ea typeface="Arial"/>
              <a:cs typeface="Arial"/>
              <a:sym typeface="Arial"/>
            </a:endParaRPr>
          </a:p>
        </p:txBody>
      </p:sp>
      <p:pic>
        <p:nvPicPr>
          <p:cNvPr id="1056" name="Google Shape;1056;p132"/>
          <p:cNvPicPr preferRelativeResize="0"/>
          <p:nvPr/>
        </p:nvPicPr>
        <p:blipFill rotWithShape="1">
          <a:blip r:embed="rId3">
            <a:alphaModFix/>
          </a:blip>
          <a:srcRect b="0" l="0" r="0" t="0"/>
          <a:stretch/>
        </p:blipFill>
        <p:spPr>
          <a:xfrm rot="-1765800">
            <a:off x="-3156480" y="4818240"/>
            <a:ext cx="8369640" cy="8880480"/>
          </a:xfrm>
          <a:prstGeom prst="rect">
            <a:avLst/>
          </a:prstGeom>
          <a:noFill/>
          <a:ln>
            <a:noFill/>
          </a:ln>
        </p:spPr>
      </p:pic>
      <p:sp>
        <p:nvSpPr>
          <p:cNvPr id="1057" name="Google Shape;1057;p132"/>
          <p:cNvSpPr txBox="1"/>
          <p:nvPr/>
        </p:nvSpPr>
        <p:spPr>
          <a:xfrm>
            <a:off x="2751825" y="3250475"/>
            <a:ext cx="13075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graphicFrame>
        <p:nvGraphicFramePr>
          <p:cNvPr id="1058" name="Google Shape;1058;p132"/>
          <p:cNvGraphicFramePr/>
          <p:nvPr/>
        </p:nvGraphicFramePr>
        <p:xfrm>
          <a:off x="1584683" y="3414865"/>
          <a:ext cx="3000000" cy="3000000"/>
        </p:xfrm>
        <a:graphic>
          <a:graphicData uri="http://schemas.openxmlformats.org/drawingml/2006/table">
            <a:tbl>
              <a:tblPr>
                <a:noFill/>
                <a:tableStyleId>{16574959-4FCB-48D5-827C-FFBD221EB5C7}</a:tableStyleId>
              </a:tblPr>
              <a:tblGrid>
                <a:gridCol w="2563650"/>
                <a:gridCol w="12538100"/>
              </a:tblGrid>
              <a:tr h="2715450">
                <a:tc>
                  <a:txBody>
                    <a:bodyPr/>
                    <a:lstStyle/>
                    <a:p>
                      <a:pPr indent="0" lvl="0" marL="0" marR="0" rtl="0" algn="ctr">
                        <a:lnSpc>
                          <a:spcPct val="100000"/>
                        </a:lnSpc>
                        <a:spcBef>
                          <a:spcPts val="0"/>
                        </a:spcBef>
                        <a:spcAft>
                          <a:spcPts val="0"/>
                        </a:spcAft>
                        <a:buClr>
                          <a:schemeClr val="dk1"/>
                        </a:buClr>
                        <a:buSzPts val="2500"/>
                        <a:buFont typeface="Arial"/>
                        <a:buNone/>
                      </a:pPr>
                      <a:r>
                        <a:rPr b="1" lang="en-US" sz="2500" u="none" cap="none" strike="noStrike"/>
                        <a:t>RF #04</a:t>
                      </a:r>
                      <a:endParaRPr b="1" sz="2500" u="none" cap="none" strike="noStrike"/>
                    </a:p>
                  </a:txBody>
                  <a:tcPr marT="0" marB="0"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BDE9E5"/>
                    </a:solidFill>
                  </a:tcPr>
                </a:tc>
                <a:tc>
                  <a:txBody>
                    <a:bodyPr/>
                    <a:lstStyle/>
                    <a:p>
                      <a:pPr indent="0" lvl="0" marL="0" marR="0" rtl="0" algn="just">
                        <a:lnSpc>
                          <a:spcPct val="100000"/>
                        </a:lnSpc>
                        <a:spcBef>
                          <a:spcPts val="0"/>
                        </a:spcBef>
                        <a:spcAft>
                          <a:spcPts val="0"/>
                        </a:spcAft>
                        <a:buClr>
                          <a:schemeClr val="dk1"/>
                        </a:buClr>
                        <a:buSzPts val="2500"/>
                        <a:buFont typeface="Arial"/>
                        <a:buNone/>
                      </a:pPr>
                      <a:r>
                        <a:rPr lang="en-US" sz="2500" u="none" cap="none" strike="noStrike">
                          <a:solidFill>
                            <a:schemeClr val="dk1"/>
                          </a:solidFill>
                          <a:latin typeface="Poppins"/>
                          <a:ea typeface="Poppins"/>
                          <a:cs typeface="Poppins"/>
                          <a:sym typeface="Poppins"/>
                        </a:rPr>
                        <a:t>O sistema deve exibir uma lista com: os retornos requisitados por um médico agendados do paciente na unidade; comprovante do agendamento da consulta presencial; exibir uma lista com tratamentos que o paciente esteja realizando na unidade, receitas, prescrições e medicamentos já utilizados; além de exames para análise da evolução clínica; também sendo possível a consulta do histórico e análise de exames do paciente realizados na unidade.</a:t>
                      </a:r>
                      <a:endParaRPr sz="2500" u="none" cap="none" strike="noStrike">
                        <a:solidFill>
                          <a:schemeClr val="dk1"/>
                        </a:solidFill>
                      </a:endParaRPr>
                    </a:p>
                  </a:txBody>
                  <a:tcPr marT="45725" marB="45725" marR="91450" marL="9145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BDE9E5"/>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154" name="Shape 154"/>
        <p:cNvGrpSpPr/>
        <p:nvPr/>
      </p:nvGrpSpPr>
      <p:grpSpPr>
        <a:xfrm>
          <a:off x="0" y="0"/>
          <a:ext cx="0" cy="0"/>
          <a:chOff x="0" y="0"/>
          <a:chExt cx="0" cy="0"/>
        </a:xfrm>
      </p:grpSpPr>
      <p:pic>
        <p:nvPicPr>
          <p:cNvPr id="155" name="Google Shape;155;p25"/>
          <p:cNvPicPr preferRelativeResize="0"/>
          <p:nvPr/>
        </p:nvPicPr>
        <p:blipFill rotWithShape="1">
          <a:blip r:embed="rId3">
            <a:alphaModFix/>
          </a:blip>
          <a:srcRect b="0" l="0" r="0" t="0"/>
          <a:stretch/>
        </p:blipFill>
        <p:spPr>
          <a:xfrm rot="3819600">
            <a:off x="14998910" y="-3468470"/>
            <a:ext cx="7958520" cy="8516160"/>
          </a:xfrm>
          <a:prstGeom prst="rect">
            <a:avLst/>
          </a:prstGeom>
          <a:noFill/>
          <a:ln>
            <a:noFill/>
          </a:ln>
        </p:spPr>
      </p:pic>
      <p:sp>
        <p:nvSpPr>
          <p:cNvPr id="156" name="Google Shape;156;p25"/>
          <p:cNvSpPr/>
          <p:nvPr/>
        </p:nvSpPr>
        <p:spPr>
          <a:xfrm>
            <a:off x="1198080" y="423720"/>
            <a:ext cx="15891120" cy="111204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Arial"/>
              <a:buNone/>
            </a:pPr>
            <a:r>
              <a:rPr b="0" i="0" lang="en-US" sz="7300" u="none" cap="none" strike="noStrike">
                <a:solidFill>
                  <a:srgbClr val="000000"/>
                </a:solidFill>
                <a:latin typeface="Poppins Medium"/>
                <a:ea typeface="Poppins Medium"/>
                <a:cs typeface="Poppins Medium"/>
                <a:sym typeface="Poppins Medium"/>
              </a:rPr>
              <a:t>APRESENTAÇÃO DOS NOMES</a:t>
            </a:r>
            <a:endParaRPr b="0" i="0" sz="7300" u="none" cap="none" strike="noStrike">
              <a:solidFill>
                <a:schemeClr val="dk1"/>
              </a:solidFill>
              <a:latin typeface="Arial"/>
              <a:ea typeface="Arial"/>
              <a:cs typeface="Arial"/>
              <a:sym typeface="Arial"/>
            </a:endParaRPr>
          </a:p>
        </p:txBody>
      </p:sp>
      <p:sp>
        <p:nvSpPr>
          <p:cNvPr id="157" name="Google Shape;157;p25"/>
          <p:cNvSpPr/>
          <p:nvPr/>
        </p:nvSpPr>
        <p:spPr>
          <a:xfrm>
            <a:off x="3272760" y="1538280"/>
            <a:ext cx="11741400" cy="54396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rgbClr val="000000"/>
              </a:buClr>
              <a:buSzPts val="3060"/>
              <a:buFont typeface="Arial"/>
              <a:buNone/>
            </a:pPr>
            <a:r>
              <a:rPr b="0" i="0" lang="en-US" sz="3060" u="none" cap="none" strike="noStrike">
                <a:solidFill>
                  <a:srgbClr val="000000"/>
                </a:solidFill>
                <a:latin typeface="Poppins Medium"/>
                <a:ea typeface="Poppins Medium"/>
                <a:cs typeface="Poppins Medium"/>
                <a:sym typeface="Poppins Medium"/>
              </a:rPr>
              <a:t>Arieli </a:t>
            </a:r>
            <a:endParaRPr b="0" i="0" sz="3060" u="none" cap="none" strike="noStrike">
              <a:solidFill>
                <a:schemeClr val="dk1"/>
              </a:solidFill>
              <a:latin typeface="Arial"/>
              <a:ea typeface="Arial"/>
              <a:cs typeface="Arial"/>
              <a:sym typeface="Arial"/>
            </a:endParaRPr>
          </a:p>
        </p:txBody>
      </p:sp>
      <p:sp>
        <p:nvSpPr>
          <p:cNvPr id="158" name="Google Shape;158;p25"/>
          <p:cNvSpPr txBox="1"/>
          <p:nvPr/>
        </p:nvSpPr>
        <p:spPr>
          <a:xfrm>
            <a:off x="1495222" y="2831875"/>
            <a:ext cx="3634800" cy="402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700"/>
              <a:buFont typeface="Arial"/>
              <a:buNone/>
            </a:pPr>
            <a:r>
              <a:rPr b="1" i="0" lang="en-US" sz="2700" u="none" cap="none" strike="noStrike">
                <a:solidFill>
                  <a:schemeClr val="dk1"/>
                </a:solidFill>
                <a:latin typeface="Poppins Medium"/>
                <a:ea typeface="Poppins Medium"/>
                <a:cs typeface="Poppins Medium"/>
                <a:sym typeface="Poppins Medium"/>
              </a:rPr>
              <a:t>N</a:t>
            </a:r>
            <a:r>
              <a:rPr b="1" i="0" lang="en-US" sz="2900" u="none" cap="none" strike="noStrike">
                <a:solidFill>
                  <a:schemeClr val="dk1"/>
                </a:solidFill>
                <a:latin typeface="Poppins Medium"/>
                <a:ea typeface="Poppins Medium"/>
                <a:cs typeface="Poppins Medium"/>
                <a:sym typeface="Poppins Medium"/>
              </a:rPr>
              <a:t>omes Propostos:</a:t>
            </a:r>
            <a:endParaRPr b="0" i="0" sz="1900" u="none" cap="none" strike="noStrike">
              <a:solidFill>
                <a:srgbClr val="000000"/>
              </a:solidFill>
              <a:latin typeface="Arial"/>
              <a:ea typeface="Arial"/>
              <a:cs typeface="Arial"/>
              <a:sym typeface="Arial"/>
            </a:endParaRPr>
          </a:p>
        </p:txBody>
      </p:sp>
      <p:sp>
        <p:nvSpPr>
          <p:cNvPr id="159" name="Google Shape;159;p25"/>
          <p:cNvSpPr txBox="1"/>
          <p:nvPr/>
        </p:nvSpPr>
        <p:spPr>
          <a:xfrm>
            <a:off x="1495225" y="3452075"/>
            <a:ext cx="4387200" cy="5469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chemeClr val="dk1"/>
                </a:solidFill>
                <a:latin typeface="Poppins Medium"/>
                <a:ea typeface="Poppins Medium"/>
                <a:cs typeface="Poppins Medium"/>
                <a:sym typeface="Poppins Medium"/>
              </a:rPr>
              <a:t>Medicine Safeway</a:t>
            </a:r>
            <a:endParaRPr b="0"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chemeClr val="dk1"/>
                </a:solidFill>
                <a:latin typeface="Poppins Medium"/>
                <a:ea typeface="Poppins Medium"/>
                <a:cs typeface="Poppins Medium"/>
                <a:sym typeface="Poppins Medium"/>
              </a:rPr>
              <a:t>Dr.Salus</a:t>
            </a:r>
            <a:endParaRPr b="0" i="0" sz="2500" u="none" cap="none" strike="noStrike">
              <a:solidFill>
                <a:schemeClr val="dk1"/>
              </a:solidFill>
              <a:latin typeface="Poppins Medium"/>
              <a:ea typeface="Poppins Medium"/>
              <a:cs typeface="Poppins Medium"/>
              <a:sym typeface="Poppins Medium"/>
            </a:endParaRPr>
          </a:p>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chemeClr val="dk1"/>
                </a:solidFill>
                <a:latin typeface="Poppins Medium"/>
                <a:ea typeface="Poppins Medium"/>
                <a:cs typeface="Poppins Medium"/>
                <a:sym typeface="Poppins Medium"/>
              </a:rPr>
              <a:t>Salus-Telemed</a:t>
            </a:r>
            <a:endParaRPr b="0" i="0" sz="2500" u="none" cap="none" strike="noStrike">
              <a:solidFill>
                <a:schemeClr val="dk1"/>
              </a:solidFill>
              <a:latin typeface="Poppins Medium"/>
              <a:ea typeface="Poppins Medium"/>
              <a:cs typeface="Poppins Medium"/>
              <a:sym typeface="Poppins Medium"/>
            </a:endParaRPr>
          </a:p>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chemeClr val="dk1"/>
                </a:solidFill>
                <a:latin typeface="Poppins Medium"/>
                <a:ea typeface="Poppins Medium"/>
                <a:cs typeface="Poppins Medium"/>
                <a:sym typeface="Poppins Medium"/>
              </a:rPr>
              <a:t>Congaleno</a:t>
            </a:r>
            <a:endParaRPr b="0" i="0" sz="2500" u="none" cap="none" strike="noStrike">
              <a:solidFill>
                <a:schemeClr val="dk1"/>
              </a:solidFill>
              <a:latin typeface="Poppins Medium"/>
              <a:ea typeface="Poppins Medium"/>
              <a:cs typeface="Poppins Medium"/>
              <a:sym typeface="Poppins Medium"/>
            </a:endParaRPr>
          </a:p>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chemeClr val="dk1"/>
                </a:solidFill>
                <a:latin typeface="Poppins Medium"/>
                <a:ea typeface="Poppins Medium"/>
                <a:cs typeface="Poppins Medium"/>
                <a:sym typeface="Poppins Medium"/>
              </a:rPr>
              <a:t>Salus Clinic</a:t>
            </a:r>
            <a:endParaRPr b="0" i="0" sz="2500" u="none" cap="none" strike="noStrike">
              <a:solidFill>
                <a:schemeClr val="dk1"/>
              </a:solidFill>
              <a:latin typeface="Poppins Medium"/>
              <a:ea typeface="Poppins Medium"/>
              <a:cs typeface="Poppins Medium"/>
              <a:sym typeface="Poppins Medium"/>
            </a:endParaRPr>
          </a:p>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chemeClr val="dk1"/>
                </a:solidFill>
                <a:latin typeface="Poppins Medium"/>
                <a:ea typeface="Poppins Medium"/>
                <a:cs typeface="Poppins Medium"/>
                <a:sym typeface="Poppins Medium"/>
              </a:rPr>
              <a:t>Galenonline</a:t>
            </a:r>
            <a:endParaRPr b="0" i="0" sz="2500" u="none" cap="none" strike="noStrike">
              <a:solidFill>
                <a:schemeClr val="dk1"/>
              </a:solidFill>
              <a:latin typeface="Poppins Medium"/>
              <a:ea typeface="Poppins Medium"/>
              <a:cs typeface="Poppins Medium"/>
              <a:sym typeface="Poppins Medium"/>
            </a:endParaRPr>
          </a:p>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chemeClr val="dk1"/>
                </a:solidFill>
                <a:latin typeface="Poppins Medium"/>
                <a:ea typeface="Poppins Medium"/>
                <a:cs typeface="Poppins Medium"/>
                <a:sym typeface="Poppins Medium"/>
              </a:rPr>
              <a:t>Medlus</a:t>
            </a:r>
            <a:endParaRPr b="0" i="0" sz="2500" u="none" cap="none" strike="noStrike">
              <a:solidFill>
                <a:schemeClr val="dk1"/>
              </a:solidFill>
              <a:latin typeface="Poppins Medium"/>
              <a:ea typeface="Poppins Medium"/>
              <a:cs typeface="Poppins Medium"/>
              <a:sym typeface="Poppins Medium"/>
            </a:endParaRPr>
          </a:p>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chemeClr val="dk1"/>
                </a:solidFill>
                <a:latin typeface="Poppins Medium"/>
                <a:ea typeface="Poppins Medium"/>
                <a:cs typeface="Poppins Medium"/>
                <a:sym typeface="Poppins Medium"/>
              </a:rPr>
              <a:t>Caltelamed</a:t>
            </a:r>
            <a:endParaRPr b="0" i="0" sz="2500" u="none" cap="none" strike="noStrike">
              <a:solidFill>
                <a:schemeClr val="dk1"/>
              </a:solidFill>
              <a:latin typeface="Poppins Medium"/>
              <a:ea typeface="Poppins Medium"/>
              <a:cs typeface="Poppins Medium"/>
              <a:sym typeface="Poppins Medium"/>
            </a:endParaRPr>
          </a:p>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chemeClr val="dk1"/>
                </a:solidFill>
                <a:latin typeface="Poppins Medium"/>
                <a:ea typeface="Poppins Medium"/>
                <a:cs typeface="Poppins Medium"/>
                <a:sym typeface="Poppins Medium"/>
              </a:rPr>
              <a:t>Salusline</a:t>
            </a:r>
            <a:endParaRPr b="0" i="0" sz="2500" u="none" cap="none" strike="noStrike">
              <a:solidFill>
                <a:schemeClr val="dk1"/>
              </a:solidFill>
              <a:latin typeface="Poppins Medium"/>
              <a:ea typeface="Poppins Medium"/>
              <a:cs typeface="Poppins Medium"/>
              <a:sym typeface="Poppins Medium"/>
            </a:endParaRPr>
          </a:p>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chemeClr val="dk1"/>
                </a:solidFill>
                <a:latin typeface="Poppins Medium"/>
                <a:ea typeface="Poppins Medium"/>
                <a:cs typeface="Poppins Medium"/>
                <a:sym typeface="Poppins Medium"/>
              </a:rPr>
              <a:t>Higia</a:t>
            </a:r>
            <a:endParaRPr b="0" i="0" sz="2500" u="none" cap="none" strike="noStrike">
              <a:solidFill>
                <a:schemeClr val="dk1"/>
              </a:solidFill>
              <a:latin typeface="Poppins Medium"/>
              <a:ea typeface="Poppins Medium"/>
              <a:cs typeface="Poppins Medium"/>
              <a:sym typeface="Poppins Medium"/>
            </a:endParaRPr>
          </a:p>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chemeClr val="dk1"/>
                </a:solidFill>
                <a:latin typeface="Poppins Medium"/>
                <a:ea typeface="Poppins Medium"/>
                <a:cs typeface="Poppins Medium"/>
                <a:sym typeface="Poppins Medium"/>
              </a:rPr>
              <a:t>Hospital Online</a:t>
            </a:r>
            <a:endParaRPr b="0"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chemeClr val="dk1"/>
                </a:solidFill>
                <a:latin typeface="Poppins Medium"/>
                <a:ea typeface="Poppins Medium"/>
                <a:cs typeface="Poppins Medium"/>
                <a:sym typeface="Poppins Medium"/>
              </a:rPr>
              <a:t>Med nexum</a:t>
            </a:r>
            <a:endParaRPr b="0" i="0" sz="2500" u="none" cap="none" strike="noStrike">
              <a:solidFill>
                <a:schemeClr val="dk1"/>
              </a:solidFill>
              <a:latin typeface="Poppins Medium"/>
              <a:ea typeface="Poppins Medium"/>
              <a:cs typeface="Poppins Medium"/>
              <a:sym typeface="Poppins Medium"/>
            </a:endParaRPr>
          </a:p>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chemeClr val="dk1"/>
                </a:solidFill>
                <a:latin typeface="Poppins Medium"/>
                <a:ea typeface="Poppins Medium"/>
                <a:cs typeface="Poppins Medium"/>
                <a:sym typeface="Poppins Medium"/>
              </a:rPr>
              <a:t>Tec Salus</a:t>
            </a:r>
            <a:endParaRPr b="0"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chemeClr val="dk1"/>
                </a:solidFill>
                <a:latin typeface="Poppins Medium"/>
                <a:ea typeface="Poppins Medium"/>
                <a:cs typeface="Poppins Medium"/>
                <a:sym typeface="Poppins Medium"/>
              </a:rPr>
              <a:t>Rede Salus</a:t>
            </a:r>
            <a:endParaRPr b="0"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chemeClr val="dk1"/>
                </a:solidFill>
                <a:latin typeface="Poppins Medium"/>
                <a:ea typeface="Poppins Medium"/>
                <a:cs typeface="Poppins Medium"/>
                <a:sym typeface="Poppins Medium"/>
              </a:rPr>
              <a:t>Sanitaslan</a:t>
            </a:r>
            <a:endParaRPr b="0" i="0" sz="2500" u="none" cap="none" strike="noStrike">
              <a:solidFill>
                <a:schemeClr val="dk1"/>
              </a:solidFill>
              <a:latin typeface="Poppins Medium"/>
              <a:ea typeface="Poppins Medium"/>
              <a:cs typeface="Poppins Medium"/>
              <a:sym typeface="Poppins Medium"/>
            </a:endParaRPr>
          </a:p>
        </p:txBody>
      </p:sp>
      <p:sp>
        <p:nvSpPr>
          <p:cNvPr id="160" name="Google Shape;160;p25"/>
          <p:cNvSpPr txBox="1"/>
          <p:nvPr/>
        </p:nvSpPr>
        <p:spPr>
          <a:xfrm>
            <a:off x="7380000" y="4140000"/>
            <a:ext cx="180720" cy="34632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161" name="Google Shape;161;p25"/>
          <p:cNvSpPr txBox="1"/>
          <p:nvPr/>
        </p:nvSpPr>
        <p:spPr>
          <a:xfrm>
            <a:off x="6808738" y="2753530"/>
            <a:ext cx="4053600" cy="7152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chemeClr val="dk1"/>
                </a:solidFill>
                <a:latin typeface="Poppins Medium"/>
                <a:ea typeface="Poppins Medium"/>
                <a:cs typeface="Poppins Medium"/>
                <a:sym typeface="Poppins Medium"/>
              </a:rPr>
              <a:t>Os Três Primeiros Colocados:</a:t>
            </a:r>
            <a:endParaRPr b="0" i="0" sz="1700" u="none" cap="none" strike="noStrike">
              <a:solidFill>
                <a:srgbClr val="000000"/>
              </a:solidFill>
              <a:latin typeface="Arial"/>
              <a:ea typeface="Arial"/>
              <a:cs typeface="Arial"/>
              <a:sym typeface="Arial"/>
            </a:endParaRPr>
          </a:p>
        </p:txBody>
      </p:sp>
      <p:sp>
        <p:nvSpPr>
          <p:cNvPr id="162" name="Google Shape;162;p25"/>
          <p:cNvSpPr txBox="1"/>
          <p:nvPr/>
        </p:nvSpPr>
        <p:spPr>
          <a:xfrm>
            <a:off x="6769650" y="3843063"/>
            <a:ext cx="4748700" cy="9402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chemeClr val="dk1"/>
                </a:solidFill>
                <a:latin typeface="Poppins Medium"/>
                <a:ea typeface="Poppins Medium"/>
                <a:cs typeface="Poppins Medium"/>
                <a:sym typeface="Poppins Medium"/>
              </a:rPr>
              <a:t>Primeiro lugar : Medlus</a:t>
            </a:r>
            <a:endParaRPr b="0" i="0" sz="2500" u="none" cap="none" strike="noStrike">
              <a:solidFill>
                <a:schemeClr val="dk1"/>
              </a:solidFill>
              <a:latin typeface="Poppins Medium"/>
              <a:ea typeface="Poppins Medium"/>
              <a:cs typeface="Poppins Medium"/>
              <a:sym typeface="Poppins Medium"/>
            </a:endParaRPr>
          </a:p>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chemeClr val="dk1"/>
                </a:solidFill>
                <a:latin typeface="Poppins Medium"/>
                <a:ea typeface="Poppins Medium"/>
                <a:cs typeface="Poppins Medium"/>
                <a:sym typeface="Poppins Medium"/>
              </a:rPr>
              <a:t>Segundo lugar : Salus Clinic</a:t>
            </a:r>
            <a:endParaRPr b="0" i="0" sz="2500" u="none" cap="none" strike="noStrike">
              <a:solidFill>
                <a:schemeClr val="dk1"/>
              </a:solidFill>
              <a:latin typeface="Poppins Medium"/>
              <a:ea typeface="Poppins Medium"/>
              <a:cs typeface="Poppins Medium"/>
              <a:sym typeface="Poppins Medium"/>
            </a:endParaRPr>
          </a:p>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chemeClr val="dk1"/>
                </a:solidFill>
                <a:latin typeface="Poppins Medium"/>
                <a:ea typeface="Poppins Medium"/>
                <a:cs typeface="Poppins Medium"/>
                <a:sym typeface="Poppins Medium"/>
              </a:rPr>
              <a:t>Terceiro lugar : Higia</a:t>
            </a:r>
            <a:endParaRPr b="0" i="0" sz="2500" u="none" cap="none" strike="noStrike">
              <a:solidFill>
                <a:schemeClr val="dk1"/>
              </a:solidFill>
              <a:latin typeface="Poppins Medium"/>
              <a:ea typeface="Poppins Medium"/>
              <a:cs typeface="Poppins Medium"/>
              <a:sym typeface="Poppins Medium"/>
            </a:endParaRPr>
          </a:p>
        </p:txBody>
      </p:sp>
      <p:sp>
        <p:nvSpPr>
          <p:cNvPr id="163" name="Google Shape;163;p25"/>
          <p:cNvSpPr txBox="1"/>
          <p:nvPr/>
        </p:nvSpPr>
        <p:spPr>
          <a:xfrm>
            <a:off x="12700447" y="2736875"/>
            <a:ext cx="4053600" cy="7152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chemeClr val="dk1"/>
                </a:solidFill>
                <a:latin typeface="Poppins Medium"/>
                <a:ea typeface="Poppins Medium"/>
                <a:cs typeface="Poppins Medium"/>
                <a:sym typeface="Poppins Medium"/>
              </a:rPr>
              <a:t>Criação do nome Medlus:</a:t>
            </a:r>
            <a:endParaRPr b="0" i="0" sz="2900" u="none" cap="none" strike="noStrike">
              <a:solidFill>
                <a:schemeClr val="dk1"/>
              </a:solidFill>
              <a:latin typeface="Poppins Medium"/>
              <a:ea typeface="Poppins Medium"/>
              <a:cs typeface="Poppins Medium"/>
              <a:sym typeface="Poppins Medium"/>
            </a:endParaRPr>
          </a:p>
        </p:txBody>
      </p:sp>
      <p:sp>
        <p:nvSpPr>
          <p:cNvPr id="164" name="Google Shape;164;p25"/>
          <p:cNvSpPr txBox="1"/>
          <p:nvPr/>
        </p:nvSpPr>
        <p:spPr>
          <a:xfrm>
            <a:off x="12700448" y="3842992"/>
            <a:ext cx="4387200" cy="2073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chemeClr val="dk1"/>
                </a:solidFill>
                <a:latin typeface="Poppins Medium"/>
                <a:ea typeface="Poppins Medium"/>
                <a:cs typeface="Poppins Medium"/>
                <a:sym typeface="Poppins Medium"/>
              </a:rPr>
              <a:t>Salus: vem da antiga Roma, é considerada filha de Esculápio e é uma das deusas mais antigas da cultura Romana. Salus vem do Latim e significa segurança, salvação e bem-estar. </a:t>
            </a:r>
            <a:endParaRPr b="0"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chemeClr val="dk1"/>
                </a:solidFill>
                <a:latin typeface="Poppins Medium"/>
                <a:ea typeface="Poppins Medium"/>
                <a:cs typeface="Poppins Medium"/>
                <a:sym typeface="Poppins Medium"/>
              </a:rPr>
              <a:t>Medicina + Salus</a:t>
            </a:r>
            <a:endParaRPr b="0" i="0" sz="1700" u="none" cap="none" strike="noStrike">
              <a:solidFill>
                <a:srgbClr val="000000"/>
              </a:solidFill>
              <a:latin typeface="Arial"/>
              <a:ea typeface="Arial"/>
              <a:cs typeface="Arial"/>
              <a:sym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1062" name="Shape 1062"/>
        <p:cNvGrpSpPr/>
        <p:nvPr/>
      </p:nvGrpSpPr>
      <p:grpSpPr>
        <a:xfrm>
          <a:off x="0" y="0"/>
          <a:ext cx="0" cy="0"/>
          <a:chOff x="0" y="0"/>
          <a:chExt cx="0" cy="0"/>
        </a:xfrm>
      </p:grpSpPr>
      <p:sp>
        <p:nvSpPr>
          <p:cNvPr id="1063" name="Google Shape;1063;p133"/>
          <p:cNvSpPr/>
          <p:nvPr/>
        </p:nvSpPr>
        <p:spPr>
          <a:xfrm>
            <a:off x="1028880" y="476280"/>
            <a:ext cx="16776000" cy="11121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Poppins Medium"/>
              <a:buNone/>
            </a:pPr>
            <a:r>
              <a:rPr b="0" i="0" lang="en-US" sz="7300" u="none" cap="none" strike="noStrike">
                <a:solidFill>
                  <a:srgbClr val="000000"/>
                </a:solidFill>
                <a:latin typeface="Poppins Medium"/>
                <a:ea typeface="Poppins Medium"/>
                <a:cs typeface="Poppins Medium"/>
                <a:sym typeface="Poppins Medium"/>
              </a:rPr>
              <a:t>DOCUMENTO DE REQUISITOS</a:t>
            </a:r>
            <a:endParaRPr b="0" i="0" sz="7300" u="none" cap="none" strike="noStrike">
              <a:solidFill>
                <a:schemeClr val="dk1"/>
              </a:solidFill>
              <a:latin typeface="Arial"/>
              <a:ea typeface="Arial"/>
              <a:cs typeface="Arial"/>
              <a:sym typeface="Arial"/>
            </a:endParaRPr>
          </a:p>
        </p:txBody>
      </p:sp>
      <p:sp>
        <p:nvSpPr>
          <p:cNvPr id="1064" name="Google Shape;1064;p133"/>
          <p:cNvSpPr/>
          <p:nvPr/>
        </p:nvSpPr>
        <p:spPr>
          <a:xfrm>
            <a:off x="3272760" y="1537200"/>
            <a:ext cx="11741700" cy="54330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rgbClr val="000000"/>
              </a:buClr>
              <a:buSzPts val="3060"/>
              <a:buFont typeface="Poppins Medium"/>
              <a:buNone/>
            </a:pPr>
            <a:r>
              <a:rPr b="0" i="0" lang="en-US" sz="3060" u="none" cap="none" strike="noStrike">
                <a:solidFill>
                  <a:srgbClr val="000000"/>
                </a:solidFill>
                <a:latin typeface="Poppins Medium"/>
                <a:ea typeface="Poppins Medium"/>
                <a:cs typeface="Poppins Medium"/>
                <a:sym typeface="Poppins Medium"/>
              </a:rPr>
              <a:t> Funcionais</a:t>
            </a:r>
            <a:endParaRPr b="0" i="0" sz="3060" u="none" cap="none" strike="noStrike">
              <a:solidFill>
                <a:schemeClr val="dk1"/>
              </a:solidFill>
              <a:latin typeface="Arial"/>
              <a:ea typeface="Arial"/>
              <a:cs typeface="Arial"/>
              <a:sym typeface="Arial"/>
            </a:endParaRPr>
          </a:p>
        </p:txBody>
      </p:sp>
      <p:pic>
        <p:nvPicPr>
          <p:cNvPr id="1065" name="Google Shape;1065;p133"/>
          <p:cNvPicPr preferRelativeResize="0"/>
          <p:nvPr/>
        </p:nvPicPr>
        <p:blipFill rotWithShape="1">
          <a:blip r:embed="rId3">
            <a:alphaModFix/>
          </a:blip>
          <a:srcRect b="0" l="0" r="0" t="0"/>
          <a:stretch/>
        </p:blipFill>
        <p:spPr>
          <a:xfrm rot="-1765800">
            <a:off x="-3156480" y="4818240"/>
            <a:ext cx="8369640" cy="8880480"/>
          </a:xfrm>
          <a:prstGeom prst="rect">
            <a:avLst/>
          </a:prstGeom>
          <a:noFill/>
          <a:ln>
            <a:noFill/>
          </a:ln>
        </p:spPr>
      </p:pic>
      <p:sp>
        <p:nvSpPr>
          <p:cNvPr id="1066" name="Google Shape;1066;p133"/>
          <p:cNvSpPr txBox="1"/>
          <p:nvPr/>
        </p:nvSpPr>
        <p:spPr>
          <a:xfrm>
            <a:off x="2751825" y="3250475"/>
            <a:ext cx="13075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graphicFrame>
        <p:nvGraphicFramePr>
          <p:cNvPr id="1067" name="Google Shape;1067;p133"/>
          <p:cNvGraphicFramePr/>
          <p:nvPr/>
        </p:nvGraphicFramePr>
        <p:xfrm>
          <a:off x="1584683" y="3414865"/>
          <a:ext cx="3000000" cy="3000000"/>
        </p:xfrm>
        <a:graphic>
          <a:graphicData uri="http://schemas.openxmlformats.org/drawingml/2006/table">
            <a:tbl>
              <a:tblPr>
                <a:noFill/>
                <a:tableStyleId>{16574959-4FCB-48D5-827C-FFBD221EB5C7}</a:tableStyleId>
              </a:tblPr>
              <a:tblGrid>
                <a:gridCol w="2563650"/>
                <a:gridCol w="12538100"/>
              </a:tblGrid>
              <a:tr h="2715450">
                <a:tc>
                  <a:txBody>
                    <a:bodyPr/>
                    <a:lstStyle/>
                    <a:p>
                      <a:pPr indent="0" lvl="0" marL="0" marR="0" rtl="0" algn="ctr">
                        <a:lnSpc>
                          <a:spcPct val="100000"/>
                        </a:lnSpc>
                        <a:spcBef>
                          <a:spcPts val="0"/>
                        </a:spcBef>
                        <a:spcAft>
                          <a:spcPts val="0"/>
                        </a:spcAft>
                        <a:buClr>
                          <a:schemeClr val="dk1"/>
                        </a:buClr>
                        <a:buSzPts val="2500"/>
                        <a:buFont typeface="Arial"/>
                        <a:buNone/>
                      </a:pPr>
                      <a:r>
                        <a:rPr b="1" lang="en-US" sz="2500" u="none" cap="none" strike="noStrike"/>
                        <a:t>RF #06</a:t>
                      </a:r>
                      <a:endParaRPr b="1" sz="2500" u="none" cap="none" strike="noStrike"/>
                    </a:p>
                  </a:txBody>
                  <a:tcPr marT="0" marB="0"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BDE9E5"/>
                    </a:solidFill>
                  </a:tcPr>
                </a:tc>
                <a:tc>
                  <a:txBody>
                    <a:bodyPr/>
                    <a:lstStyle/>
                    <a:p>
                      <a:pPr indent="0" lvl="0" marL="0" marR="0" rtl="0" algn="just">
                        <a:lnSpc>
                          <a:spcPct val="100000"/>
                        </a:lnSpc>
                        <a:spcBef>
                          <a:spcPts val="0"/>
                        </a:spcBef>
                        <a:spcAft>
                          <a:spcPts val="0"/>
                        </a:spcAft>
                        <a:buClr>
                          <a:schemeClr val="dk1"/>
                        </a:buClr>
                        <a:buSzPts val="2500"/>
                        <a:buFont typeface="Arial"/>
                        <a:buNone/>
                      </a:pPr>
                      <a:r>
                        <a:rPr lang="en-US" sz="2500" u="none" cap="none" strike="noStrike">
                          <a:solidFill>
                            <a:schemeClr val="dk1"/>
                          </a:solidFill>
                          <a:latin typeface="Poppins"/>
                          <a:ea typeface="Poppins"/>
                          <a:cs typeface="Poppins"/>
                          <a:sym typeface="Poppins"/>
                        </a:rPr>
                        <a:t>O sistema deve exibir as informações do estado do paciente, juntamente com sua evolução clínica, comprovando-se assim, se necessária, a solicitação do médico para uma possível internação. </a:t>
                      </a:r>
                      <a:endParaRPr sz="2500" u="none" cap="none" strike="noStrike">
                        <a:solidFill>
                          <a:schemeClr val="dk1"/>
                        </a:solidFill>
                        <a:latin typeface="Poppins"/>
                        <a:ea typeface="Poppins"/>
                        <a:cs typeface="Poppins"/>
                        <a:sym typeface="Poppins"/>
                      </a:endParaRPr>
                    </a:p>
                    <a:p>
                      <a:pPr indent="0" lvl="0" marL="0" marR="0" rtl="0" algn="just">
                        <a:lnSpc>
                          <a:spcPct val="100000"/>
                        </a:lnSpc>
                        <a:spcBef>
                          <a:spcPts val="400"/>
                        </a:spcBef>
                        <a:spcAft>
                          <a:spcPts val="0"/>
                        </a:spcAft>
                        <a:buClr>
                          <a:schemeClr val="dk1"/>
                        </a:buClr>
                        <a:buSzPts val="2500"/>
                        <a:buFont typeface="Arial"/>
                        <a:buNone/>
                      </a:pPr>
                      <a:r>
                        <a:rPr lang="en-US" sz="2500" u="none" cap="none" strike="noStrike">
                          <a:solidFill>
                            <a:schemeClr val="dk1"/>
                          </a:solidFill>
                          <a:latin typeface="Poppins"/>
                          <a:ea typeface="Poppins"/>
                          <a:cs typeface="Poppins"/>
                          <a:sym typeface="Poppins"/>
                        </a:rPr>
                        <a:t>A internação só poderá ser solicitada pelo médico, em que a solicitação passará por fase de análise, caso efetivada tendo em vista a prioridade e complexidade do caso, estabelecimento de tempo do paciente na internação, além de todo o acompanhamento necessário estipulado exclusivamente pelo médico.</a:t>
                      </a:r>
                      <a:endParaRPr sz="2500" u="none" cap="none" strike="noStrike">
                        <a:solidFill>
                          <a:schemeClr val="dk1"/>
                        </a:solidFill>
                        <a:latin typeface="Poppins"/>
                        <a:ea typeface="Poppins"/>
                        <a:cs typeface="Poppins"/>
                        <a:sym typeface="Poppins"/>
                      </a:endParaRPr>
                    </a:p>
                  </a:txBody>
                  <a:tcPr marT="45725" marB="45725" marR="91450" marL="9145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BDE9E5"/>
                    </a:solidFill>
                  </a:tcPr>
                </a:tc>
              </a:tr>
            </a:tbl>
          </a:graphicData>
        </a:graphic>
      </p:graphicFrame>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1071" name="Shape 1071"/>
        <p:cNvGrpSpPr/>
        <p:nvPr/>
      </p:nvGrpSpPr>
      <p:grpSpPr>
        <a:xfrm>
          <a:off x="0" y="0"/>
          <a:ext cx="0" cy="0"/>
          <a:chOff x="0" y="0"/>
          <a:chExt cx="0" cy="0"/>
        </a:xfrm>
      </p:grpSpPr>
      <p:pic>
        <p:nvPicPr>
          <p:cNvPr id="1072" name="Google Shape;1072;p134"/>
          <p:cNvPicPr preferRelativeResize="0"/>
          <p:nvPr/>
        </p:nvPicPr>
        <p:blipFill rotWithShape="1">
          <a:blip r:embed="rId3">
            <a:alphaModFix/>
          </a:blip>
          <a:srcRect b="0" l="0" r="0" t="0"/>
          <a:stretch/>
        </p:blipFill>
        <p:spPr>
          <a:xfrm rot="967800">
            <a:off x="14301720" y="-3411720"/>
            <a:ext cx="8369640" cy="8880480"/>
          </a:xfrm>
          <a:prstGeom prst="rect">
            <a:avLst/>
          </a:prstGeom>
          <a:noFill/>
          <a:ln>
            <a:noFill/>
          </a:ln>
        </p:spPr>
      </p:pic>
      <p:sp>
        <p:nvSpPr>
          <p:cNvPr id="1073" name="Google Shape;1073;p134"/>
          <p:cNvSpPr/>
          <p:nvPr/>
        </p:nvSpPr>
        <p:spPr>
          <a:xfrm>
            <a:off x="1028880" y="476280"/>
            <a:ext cx="16776000" cy="11121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Poppins Medium"/>
              <a:buNone/>
            </a:pPr>
            <a:r>
              <a:rPr b="0" i="0" lang="en-US" sz="7300" u="none" cap="none" strike="noStrike">
                <a:solidFill>
                  <a:srgbClr val="000000"/>
                </a:solidFill>
                <a:latin typeface="Poppins Medium"/>
                <a:ea typeface="Poppins Medium"/>
                <a:cs typeface="Poppins Medium"/>
                <a:sym typeface="Poppins Medium"/>
              </a:rPr>
              <a:t>DOCUMENTO DE REQUISITOS</a:t>
            </a:r>
            <a:endParaRPr b="0" i="0" sz="7300" u="none" cap="none" strike="noStrike">
              <a:solidFill>
                <a:schemeClr val="dk1"/>
              </a:solidFill>
              <a:latin typeface="Arial"/>
              <a:ea typeface="Arial"/>
              <a:cs typeface="Arial"/>
              <a:sym typeface="Arial"/>
            </a:endParaRPr>
          </a:p>
        </p:txBody>
      </p:sp>
      <p:sp>
        <p:nvSpPr>
          <p:cNvPr id="1074" name="Google Shape;1074;p134"/>
          <p:cNvSpPr/>
          <p:nvPr/>
        </p:nvSpPr>
        <p:spPr>
          <a:xfrm>
            <a:off x="3273160" y="1588375"/>
            <a:ext cx="11741700" cy="54330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rgbClr val="000000"/>
              </a:buClr>
              <a:buSzPts val="3060"/>
              <a:buFont typeface="Poppins Medium"/>
              <a:buNone/>
            </a:pPr>
            <a:r>
              <a:rPr b="0" i="0" lang="en-US" sz="3060" u="none" cap="none" strike="noStrike">
                <a:solidFill>
                  <a:srgbClr val="000000"/>
                </a:solidFill>
                <a:latin typeface="Poppins Medium"/>
                <a:ea typeface="Poppins Medium"/>
                <a:cs typeface="Poppins Medium"/>
                <a:sym typeface="Poppins Medium"/>
              </a:rPr>
              <a:t>Não Funciona</a:t>
            </a:r>
            <a:r>
              <a:rPr b="0" i="0" lang="en-US" sz="3060" u="none" cap="none" strike="noStrike">
                <a:solidFill>
                  <a:schemeClr val="dk1"/>
                </a:solidFill>
                <a:latin typeface="Poppins Medium"/>
                <a:ea typeface="Poppins Medium"/>
                <a:cs typeface="Poppins Medium"/>
                <a:sym typeface="Poppins Medium"/>
              </a:rPr>
              <a:t>i</a:t>
            </a:r>
            <a:r>
              <a:rPr b="0" i="0" lang="en-US" sz="3060" u="none" cap="none" strike="noStrike">
                <a:solidFill>
                  <a:srgbClr val="000000"/>
                </a:solidFill>
                <a:latin typeface="Poppins Medium"/>
                <a:ea typeface="Poppins Medium"/>
                <a:cs typeface="Poppins Medium"/>
                <a:sym typeface="Poppins Medium"/>
              </a:rPr>
              <a:t>s: Isabel </a:t>
            </a:r>
            <a:endParaRPr b="0" i="0" sz="3060" u="none" cap="none" strike="noStrike">
              <a:solidFill>
                <a:schemeClr val="dk1"/>
              </a:solidFill>
              <a:latin typeface="Arial"/>
              <a:ea typeface="Arial"/>
              <a:cs typeface="Arial"/>
              <a:sym typeface="Arial"/>
            </a:endParaRPr>
          </a:p>
        </p:txBody>
      </p:sp>
      <p:sp>
        <p:nvSpPr>
          <p:cNvPr id="1075" name="Google Shape;1075;p134"/>
          <p:cNvSpPr txBox="1"/>
          <p:nvPr/>
        </p:nvSpPr>
        <p:spPr>
          <a:xfrm>
            <a:off x="1857700" y="2331763"/>
            <a:ext cx="14054700" cy="612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400"/>
              </a:spcBef>
              <a:spcAft>
                <a:spcPts val="0"/>
              </a:spcAft>
              <a:buClr>
                <a:schemeClr val="dk1"/>
              </a:buClr>
              <a:buSzPts val="3050"/>
              <a:buFont typeface="Poppins"/>
              <a:buNone/>
            </a:pPr>
            <a:r>
              <a:rPr b="0" i="0" lang="en-US" sz="3050" u="none" cap="none" strike="noStrike">
                <a:solidFill>
                  <a:schemeClr val="dk1"/>
                </a:solidFill>
                <a:latin typeface="Poppins"/>
                <a:ea typeface="Poppins"/>
                <a:cs typeface="Poppins"/>
                <a:sym typeface="Poppins"/>
              </a:rPr>
              <a:t>RN # 01: O sistema será programado em PHP</a:t>
            </a:r>
            <a:endParaRPr b="0" i="0" sz="3050" u="none" cap="none" strike="noStrike">
              <a:solidFill>
                <a:schemeClr val="dk1"/>
              </a:solidFill>
              <a:latin typeface="Poppins"/>
              <a:ea typeface="Poppins"/>
              <a:cs typeface="Poppins"/>
              <a:sym typeface="Poppins"/>
            </a:endParaRPr>
          </a:p>
          <a:p>
            <a:pPr indent="0" lvl="0" marL="0" marR="0" rtl="0" algn="l">
              <a:lnSpc>
                <a:spcPct val="100000"/>
              </a:lnSpc>
              <a:spcBef>
                <a:spcPts val="400"/>
              </a:spcBef>
              <a:spcAft>
                <a:spcPts val="0"/>
              </a:spcAft>
              <a:buClr>
                <a:schemeClr val="dk1"/>
              </a:buClr>
              <a:buSzPts val="3050"/>
              <a:buFont typeface="Arial"/>
              <a:buNone/>
            </a:pPr>
            <a:r>
              <a:t/>
            </a:r>
            <a:endParaRPr b="0" i="0" sz="3050" u="none" cap="none" strike="noStrike">
              <a:solidFill>
                <a:schemeClr val="dk1"/>
              </a:solidFill>
              <a:latin typeface="Poppins"/>
              <a:ea typeface="Poppins"/>
              <a:cs typeface="Poppins"/>
              <a:sym typeface="Poppins"/>
            </a:endParaRPr>
          </a:p>
          <a:p>
            <a:pPr indent="0" lvl="0" marL="0" marR="0" rtl="0" algn="l">
              <a:lnSpc>
                <a:spcPct val="100000"/>
              </a:lnSpc>
              <a:spcBef>
                <a:spcPts val="400"/>
              </a:spcBef>
              <a:spcAft>
                <a:spcPts val="0"/>
              </a:spcAft>
              <a:buClr>
                <a:schemeClr val="dk1"/>
              </a:buClr>
              <a:buSzPts val="3050"/>
              <a:buFont typeface="Poppins"/>
              <a:buNone/>
            </a:pPr>
            <a:r>
              <a:rPr b="0" i="0" lang="en-US" sz="3050" u="none" cap="none" strike="noStrike">
                <a:solidFill>
                  <a:schemeClr val="dk1"/>
                </a:solidFill>
                <a:latin typeface="Poppins"/>
                <a:ea typeface="Poppins"/>
                <a:cs typeface="Poppins"/>
                <a:sym typeface="Poppins"/>
              </a:rPr>
              <a:t>RN # 08: O sistema deve proporcionar uma interface com opções simples e autoexplicativas ao usuário.</a:t>
            </a:r>
            <a:endParaRPr b="0" i="0" sz="3050" u="none" cap="none" strike="noStrike">
              <a:solidFill>
                <a:schemeClr val="dk1"/>
              </a:solidFill>
              <a:latin typeface="Poppins"/>
              <a:ea typeface="Poppins"/>
              <a:cs typeface="Poppins"/>
              <a:sym typeface="Poppins"/>
            </a:endParaRPr>
          </a:p>
          <a:p>
            <a:pPr indent="0" lvl="0" marL="0" marR="0" rtl="0" algn="l">
              <a:lnSpc>
                <a:spcPct val="100000"/>
              </a:lnSpc>
              <a:spcBef>
                <a:spcPts val="400"/>
              </a:spcBef>
              <a:spcAft>
                <a:spcPts val="0"/>
              </a:spcAft>
              <a:buClr>
                <a:schemeClr val="dk1"/>
              </a:buClr>
              <a:buSzPts val="3050"/>
              <a:buFont typeface="Arial"/>
              <a:buNone/>
            </a:pPr>
            <a:r>
              <a:t/>
            </a:r>
            <a:endParaRPr b="0" i="0" sz="3050" u="none" cap="none" strike="noStrike">
              <a:solidFill>
                <a:schemeClr val="dk1"/>
              </a:solidFill>
              <a:latin typeface="Poppins"/>
              <a:ea typeface="Poppins"/>
              <a:cs typeface="Poppins"/>
              <a:sym typeface="Poppins"/>
            </a:endParaRPr>
          </a:p>
          <a:p>
            <a:pPr indent="0" lvl="0" marL="0" marR="0" rtl="0" algn="l">
              <a:lnSpc>
                <a:spcPct val="100000"/>
              </a:lnSpc>
              <a:spcBef>
                <a:spcPts val="400"/>
              </a:spcBef>
              <a:spcAft>
                <a:spcPts val="0"/>
              </a:spcAft>
              <a:buClr>
                <a:schemeClr val="dk1"/>
              </a:buClr>
              <a:buSzPts val="3050"/>
              <a:buFont typeface="Poppins"/>
              <a:buNone/>
            </a:pPr>
            <a:r>
              <a:rPr b="0" i="0" lang="en-US" sz="3050" u="none" cap="none" strike="noStrike">
                <a:solidFill>
                  <a:schemeClr val="dk1"/>
                </a:solidFill>
                <a:latin typeface="Poppins"/>
                <a:ea typeface="Poppins"/>
                <a:cs typeface="Poppins"/>
                <a:sym typeface="Poppins"/>
              </a:rPr>
              <a:t>RN # 09: É necessário que o sistema faça controle de acesso, restringindo o acesso para cada nível de usuário. O gestor deve ter acesso total ao site.</a:t>
            </a:r>
            <a:endParaRPr b="0" i="0" sz="3050" u="none" cap="none" strike="noStrike">
              <a:solidFill>
                <a:schemeClr val="dk1"/>
              </a:solidFill>
              <a:latin typeface="Poppins"/>
              <a:ea typeface="Poppins"/>
              <a:cs typeface="Poppins"/>
              <a:sym typeface="Poppins"/>
            </a:endParaRPr>
          </a:p>
          <a:p>
            <a:pPr indent="0" lvl="0" marL="0" marR="0" rtl="0" algn="l">
              <a:lnSpc>
                <a:spcPct val="100000"/>
              </a:lnSpc>
              <a:spcBef>
                <a:spcPts val="400"/>
              </a:spcBef>
              <a:spcAft>
                <a:spcPts val="0"/>
              </a:spcAft>
              <a:buClr>
                <a:schemeClr val="dk1"/>
              </a:buClr>
              <a:buSzPts val="3050"/>
              <a:buFont typeface="Arial"/>
              <a:buNone/>
            </a:pPr>
            <a:r>
              <a:t/>
            </a:r>
            <a:endParaRPr b="0" i="0" sz="3050" u="none" cap="none" strike="noStrike">
              <a:solidFill>
                <a:schemeClr val="dk1"/>
              </a:solidFill>
              <a:latin typeface="Poppins"/>
              <a:ea typeface="Poppins"/>
              <a:cs typeface="Poppins"/>
              <a:sym typeface="Poppins"/>
            </a:endParaRPr>
          </a:p>
          <a:p>
            <a:pPr indent="0" lvl="0" marL="0" marR="0" rtl="0" algn="l">
              <a:lnSpc>
                <a:spcPct val="100000"/>
              </a:lnSpc>
              <a:spcBef>
                <a:spcPts val="400"/>
              </a:spcBef>
              <a:spcAft>
                <a:spcPts val="0"/>
              </a:spcAft>
              <a:buClr>
                <a:schemeClr val="dk1"/>
              </a:buClr>
              <a:buSzPts val="1100"/>
              <a:buFont typeface="Arial"/>
              <a:buNone/>
            </a:pPr>
            <a:r>
              <a:rPr b="0" i="0" lang="en-US" sz="3050" u="none" cap="none" strike="noStrike">
                <a:solidFill>
                  <a:schemeClr val="dk1"/>
                </a:solidFill>
                <a:latin typeface="Poppins"/>
                <a:ea typeface="Poppins"/>
                <a:cs typeface="Poppins"/>
                <a:sym typeface="Poppins"/>
              </a:rPr>
              <a:t>RN # 10: O sistema precisa garantir que o banco de dados seja atualizado para que possa ser gerado um gráfico geral e sincronizado com todas as informações pertinentes ao módulo</a:t>
            </a:r>
            <a:endParaRPr b="0" i="0" sz="3050" u="none" cap="none" strike="noStrike">
              <a:solidFill>
                <a:schemeClr val="dk1"/>
              </a:solidFill>
              <a:latin typeface="Poppins"/>
              <a:ea typeface="Poppins"/>
              <a:cs typeface="Poppins"/>
              <a:sym typeface="Poppins"/>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1079" name="Shape 1079"/>
        <p:cNvGrpSpPr/>
        <p:nvPr/>
      </p:nvGrpSpPr>
      <p:grpSpPr>
        <a:xfrm>
          <a:off x="0" y="0"/>
          <a:ext cx="0" cy="0"/>
          <a:chOff x="0" y="0"/>
          <a:chExt cx="0" cy="0"/>
        </a:xfrm>
      </p:grpSpPr>
      <p:sp>
        <p:nvSpPr>
          <p:cNvPr id="1080" name="Google Shape;1080;p135"/>
          <p:cNvSpPr/>
          <p:nvPr/>
        </p:nvSpPr>
        <p:spPr>
          <a:xfrm>
            <a:off x="1028880" y="476280"/>
            <a:ext cx="16776000" cy="11121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Poppins Medium"/>
              <a:buNone/>
            </a:pPr>
            <a:r>
              <a:rPr b="0" i="0" lang="en-US" sz="7300" u="none" cap="none" strike="noStrike">
                <a:solidFill>
                  <a:srgbClr val="000000"/>
                </a:solidFill>
                <a:latin typeface="Poppins Medium"/>
                <a:ea typeface="Poppins Medium"/>
                <a:cs typeface="Poppins Medium"/>
                <a:sym typeface="Poppins Medium"/>
              </a:rPr>
              <a:t>PRIORIZAÇÃO DOS REQUISITOS</a:t>
            </a:r>
            <a:endParaRPr b="0" i="0" sz="7300" u="none" cap="none" strike="noStrike">
              <a:solidFill>
                <a:schemeClr val="dk1"/>
              </a:solidFill>
              <a:latin typeface="Arial"/>
              <a:ea typeface="Arial"/>
              <a:cs typeface="Arial"/>
              <a:sym typeface="Arial"/>
            </a:endParaRPr>
          </a:p>
        </p:txBody>
      </p:sp>
      <p:sp>
        <p:nvSpPr>
          <p:cNvPr id="1081" name="Google Shape;1081;p135"/>
          <p:cNvSpPr/>
          <p:nvPr/>
        </p:nvSpPr>
        <p:spPr>
          <a:xfrm>
            <a:off x="3273160" y="1588375"/>
            <a:ext cx="11741700" cy="54330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rgbClr val="000000"/>
              </a:buClr>
              <a:buSzPts val="3060"/>
              <a:buFont typeface="Poppins Medium"/>
              <a:buNone/>
            </a:pPr>
            <a:r>
              <a:rPr b="0" i="0" lang="en-US" sz="3060" u="none" cap="none" strike="noStrike">
                <a:solidFill>
                  <a:srgbClr val="000000"/>
                </a:solidFill>
                <a:latin typeface="Poppins Medium"/>
                <a:ea typeface="Poppins Medium"/>
                <a:cs typeface="Poppins Medium"/>
                <a:sym typeface="Poppins Medium"/>
              </a:rPr>
              <a:t>Funcionais: Ana Beatriz</a:t>
            </a:r>
            <a:endParaRPr b="0" i="0" sz="3060" u="none" cap="none" strike="noStrike">
              <a:solidFill>
                <a:schemeClr val="dk1"/>
              </a:solidFill>
              <a:latin typeface="Arial"/>
              <a:ea typeface="Arial"/>
              <a:cs typeface="Arial"/>
              <a:sym typeface="Arial"/>
            </a:endParaRPr>
          </a:p>
        </p:txBody>
      </p:sp>
      <p:pic>
        <p:nvPicPr>
          <p:cNvPr id="1082" name="Google Shape;1082;p135"/>
          <p:cNvPicPr preferRelativeResize="0"/>
          <p:nvPr/>
        </p:nvPicPr>
        <p:blipFill rotWithShape="1">
          <a:blip r:embed="rId3">
            <a:alphaModFix/>
          </a:blip>
          <a:srcRect b="0" l="0" r="0" t="0"/>
          <a:stretch/>
        </p:blipFill>
        <p:spPr>
          <a:xfrm rot="-1765800">
            <a:off x="-3156480" y="4818240"/>
            <a:ext cx="8369640" cy="8880480"/>
          </a:xfrm>
          <a:prstGeom prst="rect">
            <a:avLst/>
          </a:prstGeom>
          <a:noFill/>
          <a:ln>
            <a:noFill/>
          </a:ln>
        </p:spPr>
      </p:pic>
      <p:graphicFrame>
        <p:nvGraphicFramePr>
          <p:cNvPr id="1083" name="Google Shape;1083;p135"/>
          <p:cNvGraphicFramePr/>
          <p:nvPr/>
        </p:nvGraphicFramePr>
        <p:xfrm>
          <a:off x="2666880" y="3110760"/>
          <a:ext cx="3000000" cy="3000000"/>
        </p:xfrm>
        <a:graphic>
          <a:graphicData uri="http://schemas.openxmlformats.org/drawingml/2006/table">
            <a:tbl>
              <a:tblPr>
                <a:noFill/>
                <a:tableStyleId>{16574959-4FCB-48D5-827C-FFBD221EB5C7}</a:tableStyleId>
              </a:tblPr>
              <a:tblGrid>
                <a:gridCol w="6095875"/>
                <a:gridCol w="6095875"/>
              </a:tblGrid>
              <a:tr h="1066675">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Poppins"/>
                          <a:ea typeface="Poppins"/>
                          <a:cs typeface="Poppins"/>
                          <a:sym typeface="Poppins"/>
                        </a:rPr>
                        <a:t>Identificador de  Requisitos Funcionais</a:t>
                      </a:r>
                      <a:endParaRPr b="1" sz="3200" u="none" cap="none" strike="noStrike">
                        <a:latin typeface="Poppins"/>
                        <a:ea typeface="Poppins"/>
                        <a:cs typeface="Poppins"/>
                        <a:sym typeface="Poppins"/>
                      </a:endParaRPr>
                    </a:p>
                  </a:txBody>
                  <a:tcPr marT="45725" marB="45725" marR="91450" marL="9145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Poppins"/>
                          <a:ea typeface="Poppins"/>
                          <a:cs typeface="Poppins"/>
                          <a:sym typeface="Poppins"/>
                        </a:rPr>
                        <a:t>Priorização Final</a:t>
                      </a:r>
                      <a:endParaRPr b="1" sz="3200" u="none" cap="none" strike="noStrike">
                        <a:latin typeface="Poppins"/>
                        <a:ea typeface="Poppins"/>
                        <a:cs typeface="Poppins"/>
                        <a:sym typeface="Poppins"/>
                      </a:endParaRPr>
                    </a:p>
                  </a:txBody>
                  <a:tcPr marT="45725" marB="45725" marR="91450" marL="9145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CDAD3"/>
                    </a:solidFill>
                  </a:tcPr>
                </a:tc>
              </a:tr>
              <a:tr h="366125">
                <a:tc>
                  <a:txBody>
                    <a:bodyPr/>
                    <a:lstStyle/>
                    <a:p>
                      <a:pPr indent="0" lvl="0" marL="0" marR="0" rtl="0" algn="ctr">
                        <a:lnSpc>
                          <a:spcPct val="100000"/>
                        </a:lnSpc>
                        <a:spcBef>
                          <a:spcPts val="0"/>
                        </a:spcBef>
                        <a:spcAft>
                          <a:spcPts val="0"/>
                        </a:spcAft>
                        <a:buClr>
                          <a:schemeClr val="dk1"/>
                        </a:buClr>
                        <a:buSzPts val="2600"/>
                        <a:buFont typeface="Poppins"/>
                        <a:buNone/>
                      </a:pPr>
                      <a:r>
                        <a:rPr lang="en-US" sz="2600" u="none" cap="none" strike="noStrike">
                          <a:latin typeface="Poppins"/>
                          <a:ea typeface="Poppins"/>
                          <a:cs typeface="Poppins"/>
                          <a:sym typeface="Poppins"/>
                        </a:rPr>
                        <a:t>RF #01</a:t>
                      </a:r>
                      <a:endParaRPr sz="2600" u="none" cap="none" strike="noStrike">
                        <a:latin typeface="Poppins"/>
                        <a:ea typeface="Poppins"/>
                        <a:cs typeface="Poppins"/>
                        <a:sym typeface="Poppins"/>
                      </a:endParaRPr>
                    </a:p>
                  </a:txBody>
                  <a:tcPr marT="45725" marB="45725" marR="91450" marL="9145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chemeClr val="dk1"/>
                        </a:buClr>
                        <a:buSzPts val="2600"/>
                        <a:buFont typeface="Poppins"/>
                        <a:buNone/>
                      </a:pPr>
                      <a:r>
                        <a:rPr lang="en-US" sz="2600" u="none" cap="none" strike="noStrike">
                          <a:latin typeface="Poppins"/>
                          <a:ea typeface="Poppins"/>
                          <a:cs typeface="Poppins"/>
                          <a:sym typeface="Poppins"/>
                        </a:rPr>
                        <a:t>Deve ser feito</a:t>
                      </a:r>
                      <a:endParaRPr sz="2600" u="none" cap="none" strike="noStrike">
                        <a:latin typeface="Poppins"/>
                        <a:ea typeface="Poppins"/>
                        <a:cs typeface="Poppins"/>
                        <a:sym typeface="Poppins"/>
                      </a:endParaRPr>
                    </a:p>
                  </a:txBody>
                  <a:tcPr marT="45725" marB="45725" marR="91450" marL="9145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BDE9E5"/>
                    </a:solidFill>
                  </a:tcPr>
                </a:tc>
              </a:tr>
              <a:tr h="366125">
                <a:tc>
                  <a:txBody>
                    <a:bodyPr/>
                    <a:lstStyle/>
                    <a:p>
                      <a:pPr indent="0" lvl="0" marL="0" marR="0" rtl="0" algn="ctr">
                        <a:lnSpc>
                          <a:spcPct val="100000"/>
                        </a:lnSpc>
                        <a:spcBef>
                          <a:spcPts val="0"/>
                        </a:spcBef>
                        <a:spcAft>
                          <a:spcPts val="0"/>
                        </a:spcAft>
                        <a:buClr>
                          <a:schemeClr val="dk1"/>
                        </a:buClr>
                        <a:buSzPts val="2600"/>
                        <a:buFont typeface="Poppins"/>
                        <a:buNone/>
                      </a:pPr>
                      <a:r>
                        <a:rPr lang="en-US" sz="2600" u="none" cap="none" strike="noStrike">
                          <a:latin typeface="Poppins"/>
                          <a:ea typeface="Poppins"/>
                          <a:cs typeface="Poppins"/>
                          <a:sym typeface="Poppins"/>
                        </a:rPr>
                        <a:t>RF #02</a:t>
                      </a:r>
                      <a:endParaRPr sz="2600" u="none" cap="none" strike="noStrike">
                        <a:latin typeface="Poppins"/>
                        <a:ea typeface="Poppins"/>
                        <a:cs typeface="Poppins"/>
                        <a:sym typeface="Poppins"/>
                      </a:endParaRPr>
                    </a:p>
                  </a:txBody>
                  <a:tcPr marT="45725" marB="45725" marR="91450" marL="9145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chemeClr val="dk1"/>
                        </a:buClr>
                        <a:buSzPts val="2600"/>
                        <a:buFont typeface="Poppins"/>
                        <a:buNone/>
                      </a:pPr>
                      <a:r>
                        <a:rPr lang="en-US" sz="2600" u="none" cap="none" strike="noStrike">
                          <a:latin typeface="Poppins"/>
                          <a:ea typeface="Poppins"/>
                          <a:cs typeface="Poppins"/>
                          <a:sym typeface="Poppins"/>
                        </a:rPr>
                        <a:t>Deve ser feito</a:t>
                      </a:r>
                      <a:endParaRPr sz="2600" u="none" cap="none" strike="noStrike">
                        <a:latin typeface="Poppins"/>
                        <a:ea typeface="Poppins"/>
                        <a:cs typeface="Poppins"/>
                        <a:sym typeface="Poppins"/>
                      </a:endParaRPr>
                    </a:p>
                  </a:txBody>
                  <a:tcPr marT="45725" marB="45725" marR="91450" marL="9145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BDE9E5"/>
                    </a:solidFill>
                  </a:tcPr>
                </a:tc>
              </a:tr>
              <a:tr h="366125">
                <a:tc>
                  <a:txBody>
                    <a:bodyPr/>
                    <a:lstStyle/>
                    <a:p>
                      <a:pPr indent="0" lvl="0" marL="0" marR="0" rtl="0" algn="ctr">
                        <a:lnSpc>
                          <a:spcPct val="100000"/>
                        </a:lnSpc>
                        <a:spcBef>
                          <a:spcPts val="0"/>
                        </a:spcBef>
                        <a:spcAft>
                          <a:spcPts val="0"/>
                        </a:spcAft>
                        <a:buClr>
                          <a:schemeClr val="dk1"/>
                        </a:buClr>
                        <a:buSzPts val="2600"/>
                        <a:buFont typeface="Poppins"/>
                        <a:buNone/>
                      </a:pPr>
                      <a:r>
                        <a:rPr lang="en-US" sz="2600" u="none" cap="none" strike="noStrike">
                          <a:latin typeface="Poppins"/>
                          <a:ea typeface="Poppins"/>
                          <a:cs typeface="Poppins"/>
                          <a:sym typeface="Poppins"/>
                        </a:rPr>
                        <a:t>RF #03</a:t>
                      </a:r>
                      <a:endParaRPr sz="2600" u="none" cap="none" strike="noStrike">
                        <a:latin typeface="Poppins"/>
                        <a:ea typeface="Poppins"/>
                        <a:cs typeface="Poppins"/>
                        <a:sym typeface="Poppins"/>
                      </a:endParaRPr>
                    </a:p>
                  </a:txBody>
                  <a:tcPr marT="45725" marB="45725" marR="91450" marL="9145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chemeClr val="dk1"/>
                        </a:buClr>
                        <a:buSzPts val="2600"/>
                        <a:buFont typeface="Poppins"/>
                        <a:buNone/>
                      </a:pPr>
                      <a:r>
                        <a:rPr lang="en-US" sz="2600" u="none" cap="none" strike="noStrike">
                          <a:latin typeface="Poppins"/>
                          <a:ea typeface="Poppins"/>
                          <a:cs typeface="Poppins"/>
                          <a:sym typeface="Poppins"/>
                        </a:rPr>
                        <a:t>Deve ser feito</a:t>
                      </a:r>
                      <a:endParaRPr sz="2600" u="none" cap="none" strike="noStrike">
                        <a:latin typeface="Poppins"/>
                        <a:ea typeface="Poppins"/>
                        <a:cs typeface="Poppins"/>
                        <a:sym typeface="Poppins"/>
                      </a:endParaRPr>
                    </a:p>
                  </a:txBody>
                  <a:tcPr marT="45725" marB="45725" marR="91450" marL="9145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BDE9E5"/>
                    </a:solidFill>
                  </a:tcPr>
                </a:tc>
              </a:tr>
              <a:tr h="366125">
                <a:tc>
                  <a:txBody>
                    <a:bodyPr/>
                    <a:lstStyle/>
                    <a:p>
                      <a:pPr indent="0" lvl="0" marL="0" marR="0" rtl="0" algn="ctr">
                        <a:lnSpc>
                          <a:spcPct val="100000"/>
                        </a:lnSpc>
                        <a:spcBef>
                          <a:spcPts val="0"/>
                        </a:spcBef>
                        <a:spcAft>
                          <a:spcPts val="0"/>
                        </a:spcAft>
                        <a:buClr>
                          <a:schemeClr val="dk1"/>
                        </a:buClr>
                        <a:buSzPts val="2600"/>
                        <a:buFont typeface="Poppins"/>
                        <a:buNone/>
                      </a:pPr>
                      <a:r>
                        <a:rPr lang="en-US" sz="2600" u="none" cap="none" strike="noStrike">
                          <a:latin typeface="Poppins"/>
                          <a:ea typeface="Poppins"/>
                          <a:cs typeface="Poppins"/>
                          <a:sym typeface="Poppins"/>
                        </a:rPr>
                        <a:t>RF #04</a:t>
                      </a:r>
                      <a:endParaRPr sz="2600" u="none" cap="none" strike="noStrike">
                        <a:latin typeface="Poppins"/>
                        <a:ea typeface="Poppins"/>
                        <a:cs typeface="Poppins"/>
                        <a:sym typeface="Poppins"/>
                      </a:endParaRPr>
                    </a:p>
                  </a:txBody>
                  <a:tcPr marT="45725" marB="45725" marR="91450" marL="9145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chemeClr val="dk1"/>
                        </a:buClr>
                        <a:buSzPts val="2600"/>
                        <a:buFont typeface="Poppins"/>
                        <a:buNone/>
                      </a:pPr>
                      <a:r>
                        <a:rPr lang="en-US" sz="2600" u="none" cap="none" strike="noStrike">
                          <a:latin typeface="Poppins"/>
                          <a:ea typeface="Poppins"/>
                          <a:cs typeface="Poppins"/>
                          <a:sym typeface="Poppins"/>
                        </a:rPr>
                        <a:t>Performance </a:t>
                      </a:r>
                      <a:endParaRPr sz="2600" u="none" cap="none" strike="noStrike">
                        <a:latin typeface="Poppins"/>
                        <a:ea typeface="Poppins"/>
                        <a:cs typeface="Poppins"/>
                        <a:sym typeface="Poppins"/>
                      </a:endParaRPr>
                    </a:p>
                  </a:txBody>
                  <a:tcPr marT="45725" marB="45725" marR="91450" marL="9145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BDE9E5"/>
                    </a:solidFill>
                  </a:tcPr>
                </a:tc>
              </a:tr>
              <a:tr h="366125">
                <a:tc>
                  <a:txBody>
                    <a:bodyPr/>
                    <a:lstStyle/>
                    <a:p>
                      <a:pPr indent="0" lvl="0" marL="0" marR="0" rtl="0" algn="ctr">
                        <a:lnSpc>
                          <a:spcPct val="100000"/>
                        </a:lnSpc>
                        <a:spcBef>
                          <a:spcPts val="0"/>
                        </a:spcBef>
                        <a:spcAft>
                          <a:spcPts val="0"/>
                        </a:spcAft>
                        <a:buClr>
                          <a:schemeClr val="dk1"/>
                        </a:buClr>
                        <a:buSzPts val="2600"/>
                        <a:buFont typeface="Poppins"/>
                        <a:buNone/>
                      </a:pPr>
                      <a:r>
                        <a:rPr lang="en-US" sz="2600" u="none" cap="none" strike="noStrike">
                          <a:latin typeface="Poppins"/>
                          <a:ea typeface="Poppins"/>
                          <a:cs typeface="Poppins"/>
                          <a:sym typeface="Poppins"/>
                        </a:rPr>
                        <a:t>RF #05</a:t>
                      </a:r>
                      <a:endParaRPr sz="2600" u="none" cap="none" strike="noStrike">
                        <a:latin typeface="Poppins"/>
                        <a:ea typeface="Poppins"/>
                        <a:cs typeface="Poppins"/>
                        <a:sym typeface="Poppins"/>
                      </a:endParaRPr>
                    </a:p>
                  </a:txBody>
                  <a:tcPr marT="45725" marB="45725" marR="91450" marL="9145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chemeClr val="dk1"/>
                        </a:buClr>
                        <a:buSzPts val="2600"/>
                        <a:buFont typeface="Poppins"/>
                        <a:buNone/>
                      </a:pPr>
                      <a:r>
                        <a:rPr lang="en-US" sz="2600" u="none" cap="none" strike="noStrike">
                          <a:latin typeface="Poppins"/>
                          <a:ea typeface="Poppins"/>
                          <a:cs typeface="Poppins"/>
                          <a:sym typeface="Poppins"/>
                        </a:rPr>
                        <a:t>Deve ser feito</a:t>
                      </a:r>
                      <a:endParaRPr sz="2600" u="none" cap="none" strike="noStrike">
                        <a:latin typeface="Poppins"/>
                        <a:ea typeface="Poppins"/>
                        <a:cs typeface="Poppins"/>
                        <a:sym typeface="Poppins"/>
                      </a:endParaRPr>
                    </a:p>
                  </a:txBody>
                  <a:tcPr marT="45725" marB="45725" marR="91450" marL="9145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BDE9E5"/>
                    </a:solidFill>
                  </a:tcPr>
                </a:tc>
              </a:tr>
              <a:tr h="366125">
                <a:tc>
                  <a:txBody>
                    <a:bodyPr/>
                    <a:lstStyle/>
                    <a:p>
                      <a:pPr indent="0" lvl="0" marL="0" marR="0" rtl="0" algn="ctr">
                        <a:lnSpc>
                          <a:spcPct val="100000"/>
                        </a:lnSpc>
                        <a:spcBef>
                          <a:spcPts val="0"/>
                        </a:spcBef>
                        <a:spcAft>
                          <a:spcPts val="0"/>
                        </a:spcAft>
                        <a:buClr>
                          <a:schemeClr val="dk1"/>
                        </a:buClr>
                        <a:buSzPts val="2600"/>
                        <a:buFont typeface="Poppins"/>
                        <a:buNone/>
                      </a:pPr>
                      <a:r>
                        <a:rPr lang="en-US" sz="2600" u="none" cap="none" strike="noStrike">
                          <a:latin typeface="Poppins"/>
                          <a:ea typeface="Poppins"/>
                          <a:cs typeface="Poppins"/>
                          <a:sym typeface="Poppins"/>
                        </a:rPr>
                        <a:t>RF #06</a:t>
                      </a:r>
                      <a:endParaRPr sz="2600" u="none" cap="none" strike="noStrike">
                        <a:latin typeface="Poppins"/>
                        <a:ea typeface="Poppins"/>
                        <a:cs typeface="Poppins"/>
                        <a:sym typeface="Poppins"/>
                      </a:endParaRPr>
                    </a:p>
                  </a:txBody>
                  <a:tcPr marT="45725" marB="45725" marR="91450" marL="9145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chemeClr val="dk1"/>
                        </a:buClr>
                        <a:buSzPts val="2600"/>
                        <a:buFont typeface="Poppins"/>
                        <a:buNone/>
                      </a:pPr>
                      <a:r>
                        <a:rPr lang="en-US" sz="2600" u="none" cap="none" strike="noStrike">
                          <a:latin typeface="Poppins"/>
                          <a:ea typeface="Poppins"/>
                          <a:cs typeface="Poppins"/>
                          <a:sym typeface="Poppins"/>
                        </a:rPr>
                        <a:t>Deve ser feito</a:t>
                      </a:r>
                      <a:endParaRPr sz="2600" u="none" cap="none" strike="noStrike">
                        <a:latin typeface="Poppins"/>
                        <a:ea typeface="Poppins"/>
                        <a:cs typeface="Poppins"/>
                        <a:sym typeface="Poppins"/>
                      </a:endParaRPr>
                    </a:p>
                  </a:txBody>
                  <a:tcPr marT="45725" marB="45725" marR="91450" marL="9145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BDE9E5"/>
                    </a:solidFill>
                  </a:tcPr>
                </a:tc>
              </a:tr>
              <a:tr h="366125">
                <a:tc>
                  <a:txBody>
                    <a:bodyPr/>
                    <a:lstStyle/>
                    <a:p>
                      <a:pPr indent="0" lvl="0" marL="0" marR="0" rtl="0" algn="ctr">
                        <a:lnSpc>
                          <a:spcPct val="100000"/>
                        </a:lnSpc>
                        <a:spcBef>
                          <a:spcPts val="0"/>
                        </a:spcBef>
                        <a:spcAft>
                          <a:spcPts val="0"/>
                        </a:spcAft>
                        <a:buClr>
                          <a:schemeClr val="dk1"/>
                        </a:buClr>
                        <a:buSzPts val="2600"/>
                        <a:buFont typeface="Poppins"/>
                        <a:buNone/>
                      </a:pPr>
                      <a:r>
                        <a:rPr lang="en-US" sz="2600" u="none" cap="none" strike="noStrike">
                          <a:latin typeface="Poppins"/>
                          <a:ea typeface="Poppins"/>
                          <a:cs typeface="Poppins"/>
                          <a:sym typeface="Poppins"/>
                        </a:rPr>
                        <a:t>RF #07</a:t>
                      </a:r>
                      <a:endParaRPr sz="2600" u="none" cap="none" strike="noStrike">
                        <a:latin typeface="Poppins"/>
                        <a:ea typeface="Poppins"/>
                        <a:cs typeface="Poppins"/>
                        <a:sym typeface="Poppins"/>
                      </a:endParaRPr>
                    </a:p>
                  </a:txBody>
                  <a:tcPr marT="45725" marB="45725" marR="91450" marL="9145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chemeClr val="dk1"/>
                        </a:buClr>
                        <a:buSzPts val="2600"/>
                        <a:buFont typeface="Poppins"/>
                        <a:buNone/>
                      </a:pPr>
                      <a:r>
                        <a:rPr lang="en-US" sz="2600" u="none" cap="none" strike="noStrike">
                          <a:latin typeface="Poppins"/>
                          <a:ea typeface="Poppins"/>
                          <a:cs typeface="Poppins"/>
                          <a:sym typeface="Poppins"/>
                        </a:rPr>
                        <a:t>Deve ser feito</a:t>
                      </a:r>
                      <a:endParaRPr sz="2600" u="none" cap="none" strike="noStrike">
                        <a:latin typeface="Poppins"/>
                        <a:ea typeface="Poppins"/>
                        <a:cs typeface="Poppins"/>
                        <a:sym typeface="Poppins"/>
                      </a:endParaRPr>
                    </a:p>
                  </a:txBody>
                  <a:tcPr marT="45725" marB="45725" marR="91450" marL="9145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BDE9E5"/>
                    </a:solidFill>
                  </a:tcPr>
                </a:tc>
              </a:tr>
              <a:tr h="366125">
                <a:tc>
                  <a:txBody>
                    <a:bodyPr/>
                    <a:lstStyle/>
                    <a:p>
                      <a:pPr indent="0" lvl="0" marL="0" marR="0" rtl="0" algn="ctr">
                        <a:lnSpc>
                          <a:spcPct val="100000"/>
                        </a:lnSpc>
                        <a:spcBef>
                          <a:spcPts val="0"/>
                        </a:spcBef>
                        <a:spcAft>
                          <a:spcPts val="0"/>
                        </a:spcAft>
                        <a:buClr>
                          <a:schemeClr val="dk1"/>
                        </a:buClr>
                        <a:buSzPts val="2600"/>
                        <a:buFont typeface="Poppins"/>
                        <a:buNone/>
                      </a:pPr>
                      <a:r>
                        <a:rPr lang="en-US" sz="2600" u="none" cap="none" strike="noStrike">
                          <a:latin typeface="Poppins"/>
                          <a:ea typeface="Poppins"/>
                          <a:cs typeface="Poppins"/>
                          <a:sym typeface="Poppins"/>
                        </a:rPr>
                        <a:t>RF #08</a:t>
                      </a:r>
                      <a:endParaRPr sz="2600" u="none" cap="none" strike="noStrike">
                        <a:latin typeface="Poppins"/>
                        <a:ea typeface="Poppins"/>
                        <a:cs typeface="Poppins"/>
                        <a:sym typeface="Poppins"/>
                      </a:endParaRPr>
                    </a:p>
                  </a:txBody>
                  <a:tcPr marT="45725" marB="45725" marR="91450" marL="9145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chemeClr val="dk1"/>
                        </a:buClr>
                        <a:buSzPts val="2600"/>
                        <a:buFont typeface="Poppins"/>
                        <a:buNone/>
                      </a:pPr>
                      <a:r>
                        <a:rPr lang="en-US" sz="2600" u="none" cap="none" strike="noStrike">
                          <a:latin typeface="Poppins"/>
                          <a:ea typeface="Poppins"/>
                          <a:cs typeface="Poppins"/>
                          <a:sym typeface="Poppins"/>
                        </a:rPr>
                        <a:t>Atrativo</a:t>
                      </a:r>
                      <a:endParaRPr sz="2600" u="none" cap="none" strike="noStrike">
                        <a:latin typeface="Poppins"/>
                        <a:ea typeface="Poppins"/>
                        <a:cs typeface="Poppins"/>
                        <a:sym typeface="Poppins"/>
                      </a:endParaRPr>
                    </a:p>
                  </a:txBody>
                  <a:tcPr marT="45725" marB="45725" marR="91450" marL="9145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BDE9E5"/>
                    </a:solidFill>
                  </a:tcPr>
                </a:tc>
              </a:tr>
            </a:tbl>
          </a:graphicData>
        </a:graphic>
      </p:graphicFrame>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1087" name="Shape 1087"/>
        <p:cNvGrpSpPr/>
        <p:nvPr/>
      </p:nvGrpSpPr>
      <p:grpSpPr>
        <a:xfrm>
          <a:off x="0" y="0"/>
          <a:ext cx="0" cy="0"/>
          <a:chOff x="0" y="0"/>
          <a:chExt cx="0" cy="0"/>
        </a:xfrm>
      </p:grpSpPr>
      <p:sp>
        <p:nvSpPr>
          <p:cNvPr id="1088" name="Google Shape;1088;p136"/>
          <p:cNvSpPr/>
          <p:nvPr/>
        </p:nvSpPr>
        <p:spPr>
          <a:xfrm>
            <a:off x="1028880" y="1028880"/>
            <a:ext cx="16776000" cy="11121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Poppins Medium"/>
              <a:buNone/>
            </a:pPr>
            <a:r>
              <a:rPr b="0" i="0" lang="en-US" sz="7300" u="none" cap="none" strike="noStrike">
                <a:solidFill>
                  <a:srgbClr val="000000"/>
                </a:solidFill>
                <a:latin typeface="Poppins Medium"/>
                <a:ea typeface="Poppins Medium"/>
                <a:cs typeface="Poppins Medium"/>
                <a:sym typeface="Poppins Medium"/>
              </a:rPr>
              <a:t>APRESENTAÇÃO DOS INTEGRANTES</a:t>
            </a:r>
            <a:endParaRPr b="0" i="0" sz="7300" u="none" cap="none" strike="noStrike">
              <a:solidFill>
                <a:schemeClr val="dk1"/>
              </a:solidFill>
              <a:latin typeface="Arial"/>
              <a:ea typeface="Arial"/>
              <a:cs typeface="Arial"/>
              <a:sym typeface="Arial"/>
            </a:endParaRPr>
          </a:p>
        </p:txBody>
      </p:sp>
      <p:pic>
        <p:nvPicPr>
          <p:cNvPr id="1089" name="Google Shape;1089;p136"/>
          <p:cNvPicPr preferRelativeResize="0"/>
          <p:nvPr/>
        </p:nvPicPr>
        <p:blipFill rotWithShape="1">
          <a:blip r:embed="rId3">
            <a:alphaModFix/>
          </a:blip>
          <a:srcRect b="0" l="0" r="0" t="0"/>
          <a:stretch/>
        </p:blipFill>
        <p:spPr>
          <a:xfrm rot="-1765800">
            <a:off x="-3156480" y="4818240"/>
            <a:ext cx="8369640" cy="8880480"/>
          </a:xfrm>
          <a:prstGeom prst="rect">
            <a:avLst/>
          </a:prstGeom>
          <a:noFill/>
          <a:ln>
            <a:noFill/>
          </a:ln>
        </p:spPr>
      </p:pic>
      <p:sp>
        <p:nvSpPr>
          <p:cNvPr id="1090" name="Google Shape;1090;p136"/>
          <p:cNvSpPr/>
          <p:nvPr/>
        </p:nvSpPr>
        <p:spPr>
          <a:xfrm>
            <a:off x="1556592" y="2797264"/>
            <a:ext cx="13340100" cy="3714600"/>
          </a:xfrm>
          <a:prstGeom prst="rect">
            <a:avLst/>
          </a:prstGeom>
          <a:noFill/>
          <a:ln>
            <a:noFill/>
          </a:ln>
        </p:spPr>
        <p:txBody>
          <a:bodyPr anchorCtr="0" anchor="t" bIns="0" lIns="0" spcFirstLastPara="1" rIns="0" wrap="square" tIns="0">
            <a:noAutofit/>
          </a:bodyPr>
          <a:lstStyle/>
          <a:p>
            <a:pPr indent="-375119" lvl="1" marL="749880" marR="0" rtl="0" algn="just">
              <a:lnSpc>
                <a:spcPct val="139770"/>
              </a:lnSpc>
              <a:spcBef>
                <a:spcPts val="0"/>
              </a:spcBef>
              <a:spcAft>
                <a:spcPts val="0"/>
              </a:spcAft>
              <a:buClr>
                <a:srgbClr val="000000"/>
              </a:buClr>
              <a:buSzPts val="3480"/>
              <a:buFont typeface="Poppins"/>
              <a:buChar char="•"/>
            </a:pPr>
            <a:r>
              <a:rPr b="0" i="0" lang="en-US" sz="3480" u="none" cap="none" strike="noStrike">
                <a:solidFill>
                  <a:srgbClr val="000000"/>
                </a:solidFill>
                <a:latin typeface="Poppins"/>
                <a:ea typeface="Poppins"/>
                <a:cs typeface="Poppins"/>
                <a:sym typeface="Poppins"/>
              </a:rPr>
              <a:t>Nome: Alice Elvino Pereira</a:t>
            </a:r>
            <a:endParaRPr b="0" i="0" sz="3480" u="none" cap="none" strike="noStrike">
              <a:solidFill>
                <a:srgbClr val="000000"/>
              </a:solidFill>
              <a:latin typeface="Poppins"/>
              <a:ea typeface="Poppins"/>
              <a:cs typeface="Poppins"/>
              <a:sym typeface="Poppins"/>
            </a:endParaRPr>
          </a:p>
          <a:p>
            <a:pPr indent="-375119" lvl="1" marL="749880" marR="0" rtl="0" algn="just">
              <a:lnSpc>
                <a:spcPct val="139770"/>
              </a:lnSpc>
              <a:spcBef>
                <a:spcPts val="0"/>
              </a:spcBef>
              <a:spcAft>
                <a:spcPts val="0"/>
              </a:spcAft>
              <a:buClr>
                <a:srgbClr val="000000"/>
              </a:buClr>
              <a:buSzPts val="3480"/>
              <a:buFont typeface="Poppins"/>
              <a:buChar char="•"/>
            </a:pPr>
            <a:r>
              <a:rPr b="0" i="0" lang="en-US" sz="3480" u="none" cap="none" strike="noStrike">
                <a:solidFill>
                  <a:srgbClr val="000000"/>
                </a:solidFill>
                <a:latin typeface="Poppins"/>
                <a:ea typeface="Poppins"/>
                <a:cs typeface="Poppins"/>
                <a:sym typeface="Poppins"/>
              </a:rPr>
              <a:t>Papel: Analista</a:t>
            </a:r>
            <a:endParaRPr b="0" i="0" sz="3480" u="none" cap="none" strike="noStrike">
              <a:solidFill>
                <a:srgbClr val="000000"/>
              </a:solidFill>
              <a:latin typeface="Poppins"/>
              <a:ea typeface="Poppins"/>
              <a:cs typeface="Poppins"/>
              <a:sym typeface="Poppins"/>
            </a:endParaRPr>
          </a:p>
          <a:p>
            <a:pPr indent="-375119" lvl="1" marL="749880" marR="0" rtl="0" algn="just">
              <a:lnSpc>
                <a:spcPct val="139770"/>
              </a:lnSpc>
              <a:spcBef>
                <a:spcPts val="0"/>
              </a:spcBef>
              <a:spcAft>
                <a:spcPts val="0"/>
              </a:spcAft>
              <a:buClr>
                <a:srgbClr val="000000"/>
              </a:buClr>
              <a:buSzPts val="3480"/>
              <a:buFont typeface="Poppins"/>
              <a:buChar char="•"/>
            </a:pPr>
            <a:r>
              <a:rPr b="0" i="0" lang="en-US" sz="3480" u="none" cap="none" strike="noStrike">
                <a:solidFill>
                  <a:srgbClr val="000000"/>
                </a:solidFill>
                <a:latin typeface="Poppins"/>
                <a:ea typeface="Poppins"/>
                <a:cs typeface="Poppins"/>
                <a:sym typeface="Poppins"/>
              </a:rPr>
              <a:t>Atividades que executou: Termo de Abertura, Documento de Visão, Modelo da Apresentação Bimestral, Documento de Requisitos.</a:t>
            </a:r>
            <a:endParaRPr b="0" i="0" sz="3480" u="none" cap="none" strike="noStrike">
              <a:solidFill>
                <a:srgbClr val="000000"/>
              </a:solidFill>
              <a:latin typeface="Poppins"/>
              <a:ea typeface="Poppins"/>
              <a:cs typeface="Poppins"/>
              <a:sym typeface="Poppins"/>
            </a:endParaRPr>
          </a:p>
          <a:p>
            <a:pPr indent="-375119" lvl="1" marL="749880" marR="0" rtl="0" algn="just">
              <a:lnSpc>
                <a:spcPct val="139770"/>
              </a:lnSpc>
              <a:spcBef>
                <a:spcPts val="0"/>
              </a:spcBef>
              <a:spcAft>
                <a:spcPts val="0"/>
              </a:spcAft>
              <a:buClr>
                <a:srgbClr val="000000"/>
              </a:buClr>
              <a:buSzPts val="3480"/>
              <a:buFont typeface="Poppins"/>
              <a:buChar char="•"/>
            </a:pPr>
            <a:r>
              <a:rPr b="0" i="0" lang="en-US" sz="3480" u="none" cap="none" strike="noStrike">
                <a:solidFill>
                  <a:srgbClr val="000000"/>
                </a:solidFill>
                <a:latin typeface="Poppins"/>
                <a:ea typeface="Poppins"/>
                <a:cs typeface="Poppins"/>
                <a:sym typeface="Poppins"/>
              </a:rPr>
              <a:t>Dificuldades/Sugestões: Trabal</a:t>
            </a:r>
            <a:r>
              <a:rPr b="0" i="0" lang="en-US" sz="3480" u="none" cap="none" strike="noStrike">
                <a:solidFill>
                  <a:schemeClr val="dk1"/>
                </a:solidFill>
                <a:latin typeface="Poppins"/>
                <a:ea typeface="Poppins"/>
                <a:cs typeface="Poppins"/>
                <a:sym typeface="Poppins"/>
              </a:rPr>
              <a:t>har em equipe e falta de comunicação. </a:t>
            </a:r>
            <a:endParaRPr b="0" i="0" sz="3480" u="none" cap="none" strike="noStrike">
              <a:solidFill>
                <a:srgbClr val="000000"/>
              </a:solidFill>
              <a:latin typeface="Poppins"/>
              <a:ea typeface="Poppins"/>
              <a:cs typeface="Poppins"/>
              <a:sym typeface="Poppins"/>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1094" name="Shape 1094"/>
        <p:cNvGrpSpPr/>
        <p:nvPr/>
      </p:nvGrpSpPr>
      <p:grpSpPr>
        <a:xfrm>
          <a:off x="0" y="0"/>
          <a:ext cx="0" cy="0"/>
          <a:chOff x="0" y="0"/>
          <a:chExt cx="0" cy="0"/>
        </a:xfrm>
      </p:grpSpPr>
      <p:sp>
        <p:nvSpPr>
          <p:cNvPr id="1095" name="Google Shape;1095;p137"/>
          <p:cNvSpPr/>
          <p:nvPr/>
        </p:nvSpPr>
        <p:spPr>
          <a:xfrm>
            <a:off x="1028880" y="1028880"/>
            <a:ext cx="16776000" cy="11121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Poppins Medium"/>
              <a:buNone/>
            </a:pPr>
            <a:r>
              <a:rPr b="0" i="0" lang="en-US" sz="7300" u="none" cap="none" strike="noStrike">
                <a:solidFill>
                  <a:srgbClr val="000000"/>
                </a:solidFill>
                <a:latin typeface="Poppins Medium"/>
                <a:ea typeface="Poppins Medium"/>
                <a:cs typeface="Poppins Medium"/>
                <a:sym typeface="Poppins Medium"/>
              </a:rPr>
              <a:t>APRESENTAÇÃO DOS INTEGRANTES</a:t>
            </a:r>
            <a:endParaRPr b="0" i="0" sz="7300" u="none" cap="none" strike="noStrike">
              <a:solidFill>
                <a:schemeClr val="dk1"/>
              </a:solidFill>
              <a:latin typeface="Arial"/>
              <a:ea typeface="Arial"/>
              <a:cs typeface="Arial"/>
              <a:sym typeface="Arial"/>
            </a:endParaRPr>
          </a:p>
        </p:txBody>
      </p:sp>
      <p:pic>
        <p:nvPicPr>
          <p:cNvPr id="1096" name="Google Shape;1096;p137"/>
          <p:cNvPicPr preferRelativeResize="0"/>
          <p:nvPr/>
        </p:nvPicPr>
        <p:blipFill rotWithShape="1">
          <a:blip r:embed="rId3">
            <a:alphaModFix/>
          </a:blip>
          <a:srcRect b="0" l="0" r="0" t="0"/>
          <a:stretch/>
        </p:blipFill>
        <p:spPr>
          <a:xfrm rot="-1765800">
            <a:off x="-3156480" y="4818240"/>
            <a:ext cx="8369640" cy="8880480"/>
          </a:xfrm>
          <a:prstGeom prst="rect">
            <a:avLst/>
          </a:prstGeom>
          <a:noFill/>
          <a:ln>
            <a:noFill/>
          </a:ln>
        </p:spPr>
      </p:pic>
      <p:sp>
        <p:nvSpPr>
          <p:cNvPr id="1097" name="Google Shape;1097;p137"/>
          <p:cNvSpPr/>
          <p:nvPr/>
        </p:nvSpPr>
        <p:spPr>
          <a:xfrm>
            <a:off x="1028880" y="3299760"/>
            <a:ext cx="13340100" cy="3714600"/>
          </a:xfrm>
          <a:prstGeom prst="rect">
            <a:avLst/>
          </a:prstGeom>
          <a:noFill/>
          <a:ln>
            <a:noFill/>
          </a:ln>
        </p:spPr>
        <p:txBody>
          <a:bodyPr anchorCtr="0" anchor="t" bIns="0" lIns="0" spcFirstLastPara="1" rIns="0" wrap="square" tIns="0">
            <a:noAutofit/>
          </a:bodyPr>
          <a:lstStyle/>
          <a:p>
            <a:pPr indent="-375119" lvl="1" marL="749880" marR="0" rtl="0" algn="just">
              <a:lnSpc>
                <a:spcPct val="139770"/>
              </a:lnSpc>
              <a:spcBef>
                <a:spcPts val="0"/>
              </a:spcBef>
              <a:spcAft>
                <a:spcPts val="0"/>
              </a:spcAft>
              <a:buClr>
                <a:srgbClr val="000000"/>
              </a:buClr>
              <a:buSzPts val="3480"/>
              <a:buFont typeface="Poppins"/>
              <a:buChar char="•"/>
            </a:pPr>
            <a:r>
              <a:rPr b="0" i="0" lang="en-US" sz="3480" u="none" cap="none" strike="noStrike">
                <a:solidFill>
                  <a:srgbClr val="000000"/>
                </a:solidFill>
                <a:latin typeface="Poppins"/>
                <a:ea typeface="Poppins"/>
                <a:cs typeface="Poppins"/>
                <a:sym typeface="Poppins"/>
              </a:rPr>
              <a:t>Nome: Ana Beatr</a:t>
            </a:r>
            <a:r>
              <a:rPr b="0" i="0" lang="en-US" sz="3480" u="none" cap="none" strike="noStrike">
                <a:solidFill>
                  <a:schemeClr val="dk1"/>
                </a:solidFill>
                <a:latin typeface="Poppins"/>
                <a:ea typeface="Poppins"/>
                <a:cs typeface="Poppins"/>
                <a:sym typeface="Poppins"/>
              </a:rPr>
              <a:t>iz </a:t>
            </a:r>
            <a:endParaRPr b="0" i="0" sz="3480" u="none" cap="none" strike="noStrike">
              <a:solidFill>
                <a:srgbClr val="000000"/>
              </a:solidFill>
              <a:latin typeface="Poppins"/>
              <a:ea typeface="Poppins"/>
              <a:cs typeface="Poppins"/>
              <a:sym typeface="Poppins"/>
            </a:endParaRPr>
          </a:p>
          <a:p>
            <a:pPr indent="-375119" lvl="1" marL="749880" marR="0" rtl="0" algn="just">
              <a:lnSpc>
                <a:spcPct val="139770"/>
              </a:lnSpc>
              <a:spcBef>
                <a:spcPts val="0"/>
              </a:spcBef>
              <a:spcAft>
                <a:spcPts val="0"/>
              </a:spcAft>
              <a:buClr>
                <a:srgbClr val="000000"/>
              </a:buClr>
              <a:buSzPts val="3480"/>
              <a:buFont typeface="Poppins"/>
              <a:buChar char="•"/>
            </a:pPr>
            <a:r>
              <a:rPr b="0" i="0" lang="en-US" sz="3480" u="none" cap="none" strike="noStrike">
                <a:solidFill>
                  <a:srgbClr val="000000"/>
                </a:solidFill>
                <a:latin typeface="Poppins"/>
                <a:ea typeface="Poppins"/>
                <a:cs typeface="Poppins"/>
                <a:sym typeface="Poppins"/>
              </a:rPr>
              <a:t>Papel: Anal</a:t>
            </a:r>
            <a:r>
              <a:rPr b="0" i="0" lang="en-US" sz="3480" u="none" cap="none" strike="noStrike">
                <a:solidFill>
                  <a:schemeClr val="dk1"/>
                </a:solidFill>
                <a:latin typeface="Poppins"/>
                <a:ea typeface="Poppins"/>
                <a:cs typeface="Poppins"/>
                <a:sym typeface="Poppins"/>
              </a:rPr>
              <a:t>ista</a:t>
            </a:r>
            <a:endParaRPr b="0" i="0" sz="3480" u="none" cap="none" strike="noStrike">
              <a:solidFill>
                <a:srgbClr val="000000"/>
              </a:solidFill>
              <a:latin typeface="Poppins"/>
              <a:ea typeface="Poppins"/>
              <a:cs typeface="Poppins"/>
              <a:sym typeface="Poppins"/>
            </a:endParaRPr>
          </a:p>
          <a:p>
            <a:pPr indent="-375119" lvl="1" marL="749880" marR="0" rtl="0" algn="just">
              <a:lnSpc>
                <a:spcPct val="139770"/>
              </a:lnSpc>
              <a:spcBef>
                <a:spcPts val="0"/>
              </a:spcBef>
              <a:spcAft>
                <a:spcPts val="0"/>
              </a:spcAft>
              <a:buClr>
                <a:srgbClr val="000000"/>
              </a:buClr>
              <a:buSzPts val="3480"/>
              <a:buFont typeface="Poppins"/>
              <a:buChar char="•"/>
            </a:pPr>
            <a:r>
              <a:rPr b="0" i="0" lang="en-US" sz="3480" u="none" cap="none" strike="noStrike">
                <a:solidFill>
                  <a:srgbClr val="000000"/>
                </a:solidFill>
                <a:latin typeface="Poppins"/>
                <a:ea typeface="Poppins"/>
                <a:cs typeface="Poppins"/>
                <a:sym typeface="Poppins"/>
              </a:rPr>
              <a:t>Atividades que executou: </a:t>
            </a:r>
            <a:r>
              <a:rPr b="0" i="0" lang="en-US" sz="3480" u="none" cap="none" strike="noStrike">
                <a:solidFill>
                  <a:schemeClr val="dk1"/>
                </a:solidFill>
                <a:latin typeface="Poppins"/>
                <a:ea typeface="Poppins"/>
                <a:cs typeface="Poppins"/>
                <a:sym typeface="Poppins"/>
              </a:rPr>
              <a:t>Elaboração do Documento de Visão e Documento de Requisitos.</a:t>
            </a:r>
            <a:endParaRPr b="0" i="0" sz="3480" u="none" cap="none" strike="noStrike">
              <a:solidFill>
                <a:srgbClr val="000000"/>
              </a:solidFill>
              <a:latin typeface="Poppins"/>
              <a:ea typeface="Poppins"/>
              <a:cs typeface="Poppins"/>
              <a:sym typeface="Poppins"/>
            </a:endParaRPr>
          </a:p>
          <a:p>
            <a:pPr indent="-375119" lvl="1" marL="749880" marR="0" rtl="0" algn="just">
              <a:lnSpc>
                <a:spcPct val="139770"/>
              </a:lnSpc>
              <a:spcBef>
                <a:spcPts val="0"/>
              </a:spcBef>
              <a:spcAft>
                <a:spcPts val="0"/>
              </a:spcAft>
              <a:buClr>
                <a:srgbClr val="000000"/>
              </a:buClr>
              <a:buSzPts val="3480"/>
              <a:buFont typeface="Poppins"/>
              <a:buChar char="•"/>
            </a:pPr>
            <a:r>
              <a:rPr b="0" i="0" lang="en-US" sz="3480" u="none" cap="none" strike="noStrike">
                <a:solidFill>
                  <a:srgbClr val="000000"/>
                </a:solidFill>
                <a:latin typeface="Poppins"/>
                <a:ea typeface="Poppins"/>
                <a:cs typeface="Poppins"/>
                <a:sym typeface="Poppins"/>
              </a:rPr>
              <a:t>Dificuldades/Sugestões: Principal dificuldade foi a comunicação com os membros do módulo.</a:t>
            </a:r>
            <a:endParaRPr b="0" i="0" sz="3480" u="none" cap="none" strike="noStrike">
              <a:solidFill>
                <a:srgbClr val="000000"/>
              </a:solidFill>
              <a:latin typeface="Poppins"/>
              <a:ea typeface="Poppins"/>
              <a:cs typeface="Poppins"/>
              <a:sym typeface="Poppins"/>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1101" name="Shape 1101"/>
        <p:cNvGrpSpPr/>
        <p:nvPr/>
      </p:nvGrpSpPr>
      <p:grpSpPr>
        <a:xfrm>
          <a:off x="0" y="0"/>
          <a:ext cx="0" cy="0"/>
          <a:chOff x="0" y="0"/>
          <a:chExt cx="0" cy="0"/>
        </a:xfrm>
      </p:grpSpPr>
      <p:sp>
        <p:nvSpPr>
          <p:cNvPr id="1102" name="Google Shape;1102;p138"/>
          <p:cNvSpPr/>
          <p:nvPr/>
        </p:nvSpPr>
        <p:spPr>
          <a:xfrm>
            <a:off x="1028880" y="1028880"/>
            <a:ext cx="16776000" cy="11121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Poppins Medium"/>
              <a:buNone/>
            </a:pPr>
            <a:r>
              <a:rPr b="0" i="0" lang="en-US" sz="7300" u="none" cap="none" strike="noStrike">
                <a:solidFill>
                  <a:srgbClr val="000000"/>
                </a:solidFill>
                <a:latin typeface="Poppins Medium"/>
                <a:ea typeface="Poppins Medium"/>
                <a:cs typeface="Poppins Medium"/>
                <a:sym typeface="Poppins Medium"/>
              </a:rPr>
              <a:t>APRESENTAÇÃO DOS INTEGRANTES</a:t>
            </a:r>
            <a:endParaRPr b="0" i="0" sz="7300" u="none" cap="none" strike="noStrike">
              <a:solidFill>
                <a:schemeClr val="dk1"/>
              </a:solidFill>
              <a:latin typeface="Arial"/>
              <a:ea typeface="Arial"/>
              <a:cs typeface="Arial"/>
              <a:sym typeface="Arial"/>
            </a:endParaRPr>
          </a:p>
        </p:txBody>
      </p:sp>
      <p:pic>
        <p:nvPicPr>
          <p:cNvPr id="1103" name="Google Shape;1103;p138"/>
          <p:cNvPicPr preferRelativeResize="0"/>
          <p:nvPr/>
        </p:nvPicPr>
        <p:blipFill rotWithShape="1">
          <a:blip r:embed="rId3">
            <a:alphaModFix/>
          </a:blip>
          <a:srcRect b="0" l="0" r="0" t="0"/>
          <a:stretch/>
        </p:blipFill>
        <p:spPr>
          <a:xfrm rot="-1765800">
            <a:off x="-3156480" y="4818240"/>
            <a:ext cx="8369640" cy="8880480"/>
          </a:xfrm>
          <a:prstGeom prst="rect">
            <a:avLst/>
          </a:prstGeom>
          <a:noFill/>
          <a:ln>
            <a:noFill/>
          </a:ln>
        </p:spPr>
      </p:pic>
      <p:sp>
        <p:nvSpPr>
          <p:cNvPr id="1104" name="Google Shape;1104;p138"/>
          <p:cNvSpPr/>
          <p:nvPr/>
        </p:nvSpPr>
        <p:spPr>
          <a:xfrm>
            <a:off x="1028880" y="3299760"/>
            <a:ext cx="13340100" cy="3714600"/>
          </a:xfrm>
          <a:prstGeom prst="rect">
            <a:avLst/>
          </a:prstGeom>
          <a:noFill/>
          <a:ln>
            <a:noFill/>
          </a:ln>
        </p:spPr>
        <p:txBody>
          <a:bodyPr anchorCtr="0" anchor="t" bIns="0" lIns="0" spcFirstLastPara="1" rIns="0" wrap="square" tIns="0">
            <a:noAutofit/>
          </a:bodyPr>
          <a:lstStyle/>
          <a:p>
            <a:pPr indent="-375119" lvl="1" marL="749880" marR="0" rtl="0" algn="just">
              <a:lnSpc>
                <a:spcPct val="139770"/>
              </a:lnSpc>
              <a:spcBef>
                <a:spcPts val="0"/>
              </a:spcBef>
              <a:spcAft>
                <a:spcPts val="0"/>
              </a:spcAft>
              <a:buClr>
                <a:srgbClr val="000000"/>
              </a:buClr>
              <a:buSzPts val="3480"/>
              <a:buFont typeface="Poppins"/>
              <a:buChar char="•"/>
            </a:pPr>
            <a:r>
              <a:rPr b="0" i="0" lang="en-US" sz="3480" u="none" cap="none" strike="noStrike">
                <a:solidFill>
                  <a:srgbClr val="000000"/>
                </a:solidFill>
                <a:latin typeface="Poppins"/>
                <a:ea typeface="Poppins"/>
                <a:cs typeface="Poppins"/>
                <a:sym typeface="Poppins"/>
              </a:rPr>
              <a:t>Nome: André Luis Ri</a:t>
            </a:r>
            <a:r>
              <a:rPr b="0" i="0" lang="en-US" sz="3480" u="none" cap="none" strike="noStrike">
                <a:solidFill>
                  <a:schemeClr val="dk1"/>
                </a:solidFill>
                <a:latin typeface="Poppins"/>
                <a:ea typeface="Poppins"/>
                <a:cs typeface="Poppins"/>
                <a:sym typeface="Poppins"/>
              </a:rPr>
              <a:t>beiro Rocha</a:t>
            </a:r>
            <a:endParaRPr b="0" i="0" sz="3480" u="none" cap="none" strike="noStrike">
              <a:solidFill>
                <a:srgbClr val="000000"/>
              </a:solidFill>
              <a:latin typeface="Poppins"/>
              <a:ea typeface="Poppins"/>
              <a:cs typeface="Poppins"/>
              <a:sym typeface="Poppins"/>
            </a:endParaRPr>
          </a:p>
          <a:p>
            <a:pPr indent="-375119" lvl="1" marL="749880" marR="0" rtl="0" algn="just">
              <a:lnSpc>
                <a:spcPct val="139770"/>
              </a:lnSpc>
              <a:spcBef>
                <a:spcPts val="0"/>
              </a:spcBef>
              <a:spcAft>
                <a:spcPts val="0"/>
              </a:spcAft>
              <a:buClr>
                <a:srgbClr val="000000"/>
              </a:buClr>
              <a:buSzPts val="3480"/>
              <a:buFont typeface="Poppins"/>
              <a:buChar char="•"/>
            </a:pPr>
            <a:r>
              <a:rPr b="0" i="0" lang="en-US" sz="3480" u="none" cap="none" strike="noStrike">
                <a:solidFill>
                  <a:srgbClr val="000000"/>
                </a:solidFill>
                <a:latin typeface="Poppins"/>
                <a:ea typeface="Poppins"/>
                <a:cs typeface="Poppins"/>
                <a:sym typeface="Poppins"/>
              </a:rPr>
              <a:t>Papel: </a:t>
            </a:r>
            <a:r>
              <a:rPr b="0" i="0" lang="en-US" sz="3480" u="none" cap="none" strike="noStrike">
                <a:solidFill>
                  <a:schemeClr val="dk1"/>
                </a:solidFill>
                <a:latin typeface="Poppins"/>
                <a:ea typeface="Poppins"/>
                <a:cs typeface="Poppins"/>
                <a:sym typeface="Poppins"/>
              </a:rPr>
              <a:t>Desenvolvedor</a:t>
            </a:r>
            <a:endParaRPr b="0" i="0" sz="3480" u="none" cap="none" strike="noStrike">
              <a:solidFill>
                <a:srgbClr val="000000"/>
              </a:solidFill>
              <a:latin typeface="Poppins"/>
              <a:ea typeface="Poppins"/>
              <a:cs typeface="Poppins"/>
              <a:sym typeface="Poppins"/>
            </a:endParaRPr>
          </a:p>
          <a:p>
            <a:pPr indent="-375119" lvl="1" marL="749880" marR="0" rtl="0" algn="just">
              <a:lnSpc>
                <a:spcPct val="139770"/>
              </a:lnSpc>
              <a:spcBef>
                <a:spcPts val="0"/>
              </a:spcBef>
              <a:spcAft>
                <a:spcPts val="0"/>
              </a:spcAft>
              <a:buClr>
                <a:srgbClr val="000000"/>
              </a:buClr>
              <a:buSzPts val="3480"/>
              <a:buFont typeface="Poppins"/>
              <a:buChar char="•"/>
            </a:pPr>
            <a:r>
              <a:rPr b="0" i="0" lang="en-US" sz="3480" u="none" cap="none" strike="noStrike">
                <a:solidFill>
                  <a:srgbClr val="000000"/>
                </a:solidFill>
                <a:latin typeface="Poppins"/>
                <a:ea typeface="Poppins"/>
                <a:cs typeface="Poppins"/>
                <a:sym typeface="Poppins"/>
              </a:rPr>
              <a:t>Atividades que executou: Desenvolvimento dos Templates.</a:t>
            </a:r>
            <a:endParaRPr b="0" i="0" sz="3480" u="none" cap="none" strike="noStrike">
              <a:solidFill>
                <a:srgbClr val="000000"/>
              </a:solidFill>
              <a:latin typeface="Poppins"/>
              <a:ea typeface="Poppins"/>
              <a:cs typeface="Poppins"/>
              <a:sym typeface="Poppins"/>
            </a:endParaRPr>
          </a:p>
          <a:p>
            <a:pPr indent="-375119" lvl="1" marL="749880" marR="0" rtl="0" algn="just">
              <a:lnSpc>
                <a:spcPct val="139770"/>
              </a:lnSpc>
              <a:spcBef>
                <a:spcPts val="0"/>
              </a:spcBef>
              <a:spcAft>
                <a:spcPts val="0"/>
              </a:spcAft>
              <a:buClr>
                <a:srgbClr val="000000"/>
              </a:buClr>
              <a:buSzPts val="3480"/>
              <a:buFont typeface="Poppins"/>
              <a:buChar char="•"/>
            </a:pPr>
            <a:r>
              <a:rPr b="0" i="0" lang="en-US" sz="3480" u="none" cap="none" strike="noStrike">
                <a:solidFill>
                  <a:srgbClr val="000000"/>
                </a:solidFill>
                <a:latin typeface="Poppins"/>
                <a:ea typeface="Poppins"/>
                <a:cs typeface="Poppins"/>
                <a:sym typeface="Poppins"/>
              </a:rPr>
              <a:t>Dificuldades/Sugestões:</a:t>
            </a:r>
            <a:endParaRPr b="0" i="0" sz="3480" u="none" cap="none" strike="noStrike">
              <a:solidFill>
                <a:srgbClr val="000000"/>
              </a:solidFill>
              <a:latin typeface="Poppins"/>
              <a:ea typeface="Poppins"/>
              <a:cs typeface="Poppins"/>
              <a:sym typeface="Poppins"/>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1108" name="Shape 1108"/>
        <p:cNvGrpSpPr/>
        <p:nvPr/>
      </p:nvGrpSpPr>
      <p:grpSpPr>
        <a:xfrm>
          <a:off x="0" y="0"/>
          <a:ext cx="0" cy="0"/>
          <a:chOff x="0" y="0"/>
          <a:chExt cx="0" cy="0"/>
        </a:xfrm>
      </p:grpSpPr>
      <p:sp>
        <p:nvSpPr>
          <p:cNvPr id="1109" name="Google Shape;1109;p139"/>
          <p:cNvSpPr/>
          <p:nvPr/>
        </p:nvSpPr>
        <p:spPr>
          <a:xfrm>
            <a:off x="1028880" y="1028880"/>
            <a:ext cx="16776000" cy="11121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Poppins Medium"/>
              <a:buNone/>
            </a:pPr>
            <a:r>
              <a:rPr b="0" i="0" lang="en-US" sz="7300" u="none" cap="none" strike="noStrike">
                <a:solidFill>
                  <a:srgbClr val="000000"/>
                </a:solidFill>
                <a:latin typeface="Poppins Medium"/>
                <a:ea typeface="Poppins Medium"/>
                <a:cs typeface="Poppins Medium"/>
                <a:sym typeface="Poppins Medium"/>
              </a:rPr>
              <a:t>APRESENTAÇÃO DOS INTEGRANTES</a:t>
            </a:r>
            <a:endParaRPr b="0" i="0" sz="7300" u="none" cap="none" strike="noStrike">
              <a:solidFill>
                <a:schemeClr val="dk1"/>
              </a:solidFill>
              <a:latin typeface="Arial"/>
              <a:ea typeface="Arial"/>
              <a:cs typeface="Arial"/>
              <a:sym typeface="Arial"/>
            </a:endParaRPr>
          </a:p>
        </p:txBody>
      </p:sp>
      <p:pic>
        <p:nvPicPr>
          <p:cNvPr id="1110" name="Google Shape;1110;p139"/>
          <p:cNvPicPr preferRelativeResize="0"/>
          <p:nvPr/>
        </p:nvPicPr>
        <p:blipFill rotWithShape="1">
          <a:blip r:embed="rId3">
            <a:alphaModFix/>
          </a:blip>
          <a:srcRect b="0" l="0" r="0" t="0"/>
          <a:stretch/>
        </p:blipFill>
        <p:spPr>
          <a:xfrm rot="-1765800">
            <a:off x="-3156480" y="4818240"/>
            <a:ext cx="8369640" cy="8880480"/>
          </a:xfrm>
          <a:prstGeom prst="rect">
            <a:avLst/>
          </a:prstGeom>
          <a:noFill/>
          <a:ln>
            <a:noFill/>
          </a:ln>
        </p:spPr>
      </p:pic>
      <p:sp>
        <p:nvSpPr>
          <p:cNvPr id="1111" name="Google Shape;1111;p139"/>
          <p:cNvSpPr/>
          <p:nvPr/>
        </p:nvSpPr>
        <p:spPr>
          <a:xfrm>
            <a:off x="1237400" y="3299750"/>
            <a:ext cx="15827700" cy="4383300"/>
          </a:xfrm>
          <a:prstGeom prst="rect">
            <a:avLst/>
          </a:prstGeom>
          <a:noFill/>
          <a:ln>
            <a:noFill/>
          </a:ln>
        </p:spPr>
        <p:txBody>
          <a:bodyPr anchorCtr="0" anchor="t" bIns="0" lIns="0" spcFirstLastPara="1" rIns="0" wrap="square" tIns="0">
            <a:noAutofit/>
          </a:bodyPr>
          <a:lstStyle/>
          <a:p>
            <a:pPr indent="-375119" lvl="1" marL="749880" marR="0" rtl="0" algn="just">
              <a:lnSpc>
                <a:spcPct val="139770"/>
              </a:lnSpc>
              <a:spcBef>
                <a:spcPts val="0"/>
              </a:spcBef>
              <a:spcAft>
                <a:spcPts val="0"/>
              </a:spcAft>
              <a:buClr>
                <a:srgbClr val="000000"/>
              </a:buClr>
              <a:buSzPts val="3480"/>
              <a:buFont typeface="Poppins"/>
              <a:buChar char="•"/>
            </a:pPr>
            <a:r>
              <a:rPr b="0" i="0" lang="en-US" sz="3480" u="none" cap="none" strike="noStrike">
                <a:solidFill>
                  <a:srgbClr val="000000"/>
                </a:solidFill>
                <a:latin typeface="Poppins"/>
                <a:ea typeface="Poppins"/>
                <a:cs typeface="Poppins"/>
                <a:sym typeface="Poppins"/>
              </a:rPr>
              <a:t>Nome: La</a:t>
            </a:r>
            <a:r>
              <a:rPr b="0" i="0" lang="en-US" sz="3480" u="none" cap="none" strike="noStrike">
                <a:solidFill>
                  <a:schemeClr val="dk1"/>
                </a:solidFill>
                <a:latin typeface="Poppins"/>
                <a:ea typeface="Poppins"/>
                <a:cs typeface="Poppins"/>
                <a:sym typeface="Poppins"/>
              </a:rPr>
              <a:t>rissa Rodrigues Fernandes</a:t>
            </a:r>
            <a:endParaRPr b="0" i="0" sz="3480" u="none" cap="none" strike="noStrike">
              <a:solidFill>
                <a:srgbClr val="000000"/>
              </a:solidFill>
              <a:latin typeface="Poppins"/>
              <a:ea typeface="Poppins"/>
              <a:cs typeface="Poppins"/>
              <a:sym typeface="Poppins"/>
            </a:endParaRPr>
          </a:p>
          <a:p>
            <a:pPr indent="-375119" lvl="1" marL="749880" marR="0" rtl="0" algn="just">
              <a:lnSpc>
                <a:spcPct val="139770"/>
              </a:lnSpc>
              <a:spcBef>
                <a:spcPts val="0"/>
              </a:spcBef>
              <a:spcAft>
                <a:spcPts val="0"/>
              </a:spcAft>
              <a:buClr>
                <a:srgbClr val="000000"/>
              </a:buClr>
              <a:buSzPts val="3480"/>
              <a:buFont typeface="Poppins"/>
              <a:buChar char="•"/>
            </a:pPr>
            <a:r>
              <a:rPr b="0" i="0" lang="en-US" sz="3480" u="none" cap="none" strike="noStrike">
                <a:solidFill>
                  <a:srgbClr val="000000"/>
                </a:solidFill>
                <a:latin typeface="Poppins"/>
                <a:ea typeface="Poppins"/>
                <a:cs typeface="Poppins"/>
                <a:sym typeface="Poppins"/>
              </a:rPr>
              <a:t>Papel: Desenvolvedora</a:t>
            </a:r>
            <a:endParaRPr b="0" i="0" sz="3480" u="none" cap="none" strike="noStrike">
              <a:solidFill>
                <a:srgbClr val="000000"/>
              </a:solidFill>
              <a:latin typeface="Poppins"/>
              <a:ea typeface="Poppins"/>
              <a:cs typeface="Poppins"/>
              <a:sym typeface="Poppins"/>
            </a:endParaRPr>
          </a:p>
          <a:p>
            <a:pPr indent="-375119" lvl="1" marL="749880" marR="0" rtl="0" algn="just">
              <a:lnSpc>
                <a:spcPct val="139770"/>
              </a:lnSpc>
              <a:spcBef>
                <a:spcPts val="0"/>
              </a:spcBef>
              <a:spcAft>
                <a:spcPts val="0"/>
              </a:spcAft>
              <a:buClr>
                <a:srgbClr val="000000"/>
              </a:buClr>
              <a:buSzPts val="3480"/>
              <a:buFont typeface="Poppins"/>
              <a:buChar char="•"/>
            </a:pPr>
            <a:r>
              <a:rPr b="0" i="0" lang="en-US" sz="3480" u="none" cap="none" strike="noStrike">
                <a:solidFill>
                  <a:srgbClr val="000000"/>
                </a:solidFill>
                <a:latin typeface="Poppins"/>
                <a:ea typeface="Poppins"/>
                <a:cs typeface="Poppins"/>
                <a:sym typeface="Poppins"/>
              </a:rPr>
              <a:t>Atividades que executou: </a:t>
            </a:r>
            <a:r>
              <a:rPr b="0" i="0" lang="en-US" sz="3480" u="none" cap="none" strike="noStrike">
                <a:solidFill>
                  <a:schemeClr val="dk1"/>
                </a:solidFill>
                <a:latin typeface="Poppins"/>
                <a:ea typeface="Poppins"/>
                <a:cs typeface="Poppins"/>
                <a:sym typeface="Poppins"/>
              </a:rPr>
              <a:t>Cr</a:t>
            </a:r>
            <a:r>
              <a:rPr b="0" i="0" lang="en-US" sz="3480" u="none" cap="none" strike="noStrike">
                <a:solidFill>
                  <a:srgbClr val="000000"/>
                </a:solidFill>
                <a:latin typeface="Poppins"/>
                <a:ea typeface="Poppins"/>
                <a:cs typeface="Poppins"/>
                <a:sym typeface="Poppins"/>
              </a:rPr>
              <a:t>iação do</a:t>
            </a:r>
            <a:r>
              <a:rPr b="0" i="0" lang="en-US" sz="3480" u="none" cap="none" strike="noStrike">
                <a:solidFill>
                  <a:schemeClr val="dk1"/>
                </a:solidFill>
                <a:latin typeface="Poppins"/>
                <a:ea typeface="Poppins"/>
                <a:cs typeface="Poppins"/>
                <a:sym typeface="Poppins"/>
              </a:rPr>
              <a:t>s Logos, revisão do documento de visão, desenvolvimento do template para o projeto e auxiliei e revisei o documento de requisitos. </a:t>
            </a:r>
            <a:r>
              <a:rPr b="0" i="0" lang="en-US" sz="3480" u="none" cap="none" strike="noStrike">
                <a:solidFill>
                  <a:srgbClr val="000000"/>
                </a:solidFill>
                <a:latin typeface="Poppins"/>
                <a:ea typeface="Poppins"/>
                <a:cs typeface="Poppins"/>
                <a:sym typeface="Poppins"/>
              </a:rPr>
              <a:t> </a:t>
            </a:r>
            <a:endParaRPr b="0" i="0" sz="3480" u="none" cap="none" strike="noStrike">
              <a:solidFill>
                <a:srgbClr val="000000"/>
              </a:solidFill>
              <a:latin typeface="Poppins"/>
              <a:ea typeface="Poppins"/>
              <a:cs typeface="Poppins"/>
              <a:sym typeface="Poppins"/>
            </a:endParaRPr>
          </a:p>
          <a:p>
            <a:pPr indent="-375119" lvl="1" marL="749880" marR="0" rtl="0" algn="just">
              <a:lnSpc>
                <a:spcPct val="139770"/>
              </a:lnSpc>
              <a:spcBef>
                <a:spcPts val="0"/>
              </a:spcBef>
              <a:spcAft>
                <a:spcPts val="0"/>
              </a:spcAft>
              <a:buClr>
                <a:srgbClr val="000000"/>
              </a:buClr>
              <a:buSzPts val="3480"/>
              <a:buFont typeface="Poppins"/>
              <a:buChar char="•"/>
            </a:pPr>
            <a:r>
              <a:rPr b="0" i="0" lang="en-US" sz="3480" u="none" cap="none" strike="noStrike">
                <a:solidFill>
                  <a:srgbClr val="000000"/>
                </a:solidFill>
                <a:latin typeface="Poppins"/>
                <a:ea typeface="Poppins"/>
                <a:cs typeface="Poppins"/>
                <a:sym typeface="Poppins"/>
              </a:rPr>
              <a:t>Dificuldades/Sugestões: Nenhuma no momento.</a:t>
            </a:r>
            <a:endParaRPr b="0" i="0" sz="3480" u="none" cap="none" strike="noStrike">
              <a:solidFill>
                <a:srgbClr val="000000"/>
              </a:solidFill>
              <a:latin typeface="Poppins"/>
              <a:ea typeface="Poppins"/>
              <a:cs typeface="Poppins"/>
              <a:sym typeface="Poppins"/>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1115" name="Shape 1115"/>
        <p:cNvGrpSpPr/>
        <p:nvPr/>
      </p:nvGrpSpPr>
      <p:grpSpPr>
        <a:xfrm>
          <a:off x="0" y="0"/>
          <a:ext cx="0" cy="0"/>
          <a:chOff x="0" y="0"/>
          <a:chExt cx="0" cy="0"/>
        </a:xfrm>
      </p:grpSpPr>
      <p:sp>
        <p:nvSpPr>
          <p:cNvPr id="1116" name="Google Shape;1116;p140"/>
          <p:cNvSpPr/>
          <p:nvPr/>
        </p:nvSpPr>
        <p:spPr>
          <a:xfrm>
            <a:off x="1028880" y="1028880"/>
            <a:ext cx="16776000" cy="11121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Poppins Medium"/>
              <a:buNone/>
            </a:pPr>
            <a:r>
              <a:rPr b="0" i="0" lang="en-US" sz="7300" u="none" cap="none" strike="noStrike">
                <a:solidFill>
                  <a:srgbClr val="000000"/>
                </a:solidFill>
                <a:latin typeface="Poppins Medium"/>
                <a:ea typeface="Poppins Medium"/>
                <a:cs typeface="Poppins Medium"/>
                <a:sym typeface="Poppins Medium"/>
              </a:rPr>
              <a:t>APRESENTAÇÃO DOS INTEGRANTES</a:t>
            </a:r>
            <a:endParaRPr b="0" i="0" sz="7300" u="none" cap="none" strike="noStrike">
              <a:solidFill>
                <a:schemeClr val="dk1"/>
              </a:solidFill>
              <a:latin typeface="Arial"/>
              <a:ea typeface="Arial"/>
              <a:cs typeface="Arial"/>
              <a:sym typeface="Arial"/>
            </a:endParaRPr>
          </a:p>
        </p:txBody>
      </p:sp>
      <p:pic>
        <p:nvPicPr>
          <p:cNvPr id="1117" name="Google Shape;1117;p140"/>
          <p:cNvPicPr preferRelativeResize="0"/>
          <p:nvPr/>
        </p:nvPicPr>
        <p:blipFill rotWithShape="1">
          <a:blip r:embed="rId3">
            <a:alphaModFix/>
          </a:blip>
          <a:srcRect b="0" l="0" r="0" t="0"/>
          <a:stretch/>
        </p:blipFill>
        <p:spPr>
          <a:xfrm rot="-1765800">
            <a:off x="-3156480" y="4818240"/>
            <a:ext cx="8369640" cy="8880480"/>
          </a:xfrm>
          <a:prstGeom prst="rect">
            <a:avLst/>
          </a:prstGeom>
          <a:noFill/>
          <a:ln>
            <a:noFill/>
          </a:ln>
        </p:spPr>
      </p:pic>
      <p:sp>
        <p:nvSpPr>
          <p:cNvPr id="1118" name="Google Shape;1118;p140"/>
          <p:cNvSpPr/>
          <p:nvPr/>
        </p:nvSpPr>
        <p:spPr>
          <a:xfrm>
            <a:off x="1028880" y="3299760"/>
            <a:ext cx="13340100" cy="3714600"/>
          </a:xfrm>
          <a:prstGeom prst="rect">
            <a:avLst/>
          </a:prstGeom>
          <a:noFill/>
          <a:ln>
            <a:noFill/>
          </a:ln>
        </p:spPr>
        <p:txBody>
          <a:bodyPr anchorCtr="0" anchor="t" bIns="0" lIns="0" spcFirstLastPara="1" rIns="0" wrap="square" tIns="0">
            <a:noAutofit/>
          </a:bodyPr>
          <a:lstStyle/>
          <a:p>
            <a:pPr indent="-375119" lvl="1" marL="749880" marR="0" rtl="0" algn="just">
              <a:lnSpc>
                <a:spcPct val="139770"/>
              </a:lnSpc>
              <a:spcBef>
                <a:spcPts val="0"/>
              </a:spcBef>
              <a:spcAft>
                <a:spcPts val="0"/>
              </a:spcAft>
              <a:buClr>
                <a:srgbClr val="000000"/>
              </a:buClr>
              <a:buSzPts val="3480"/>
              <a:buFont typeface="Poppins"/>
              <a:buChar char="•"/>
            </a:pPr>
            <a:r>
              <a:rPr b="0" i="0" lang="en-US" sz="3480" u="none" cap="none" strike="noStrike">
                <a:solidFill>
                  <a:srgbClr val="000000"/>
                </a:solidFill>
                <a:latin typeface="Poppins"/>
                <a:ea typeface="Poppins"/>
                <a:cs typeface="Poppins"/>
                <a:sym typeface="Poppins"/>
              </a:rPr>
              <a:t>Nome: Isabel Nogueira</a:t>
            </a:r>
            <a:endParaRPr b="0" i="0" sz="3480" u="none" cap="none" strike="noStrike">
              <a:solidFill>
                <a:srgbClr val="000000"/>
              </a:solidFill>
              <a:latin typeface="Poppins"/>
              <a:ea typeface="Poppins"/>
              <a:cs typeface="Poppins"/>
              <a:sym typeface="Poppins"/>
            </a:endParaRPr>
          </a:p>
          <a:p>
            <a:pPr indent="-375119" lvl="1" marL="749880" marR="0" rtl="0" algn="just">
              <a:lnSpc>
                <a:spcPct val="139770"/>
              </a:lnSpc>
              <a:spcBef>
                <a:spcPts val="0"/>
              </a:spcBef>
              <a:spcAft>
                <a:spcPts val="0"/>
              </a:spcAft>
              <a:buClr>
                <a:srgbClr val="000000"/>
              </a:buClr>
              <a:buSzPts val="3480"/>
              <a:buFont typeface="Poppins"/>
              <a:buChar char="•"/>
            </a:pPr>
            <a:r>
              <a:rPr b="0" i="0" lang="en-US" sz="3480" u="none" cap="none" strike="noStrike">
                <a:solidFill>
                  <a:srgbClr val="000000"/>
                </a:solidFill>
                <a:latin typeface="Poppins"/>
                <a:ea typeface="Poppins"/>
                <a:cs typeface="Poppins"/>
                <a:sym typeface="Poppins"/>
              </a:rPr>
              <a:t>Papel: DBA</a:t>
            </a:r>
            <a:endParaRPr b="0" i="0" sz="3480" u="none" cap="none" strike="noStrike">
              <a:solidFill>
                <a:srgbClr val="000000"/>
              </a:solidFill>
              <a:latin typeface="Poppins"/>
              <a:ea typeface="Poppins"/>
              <a:cs typeface="Poppins"/>
              <a:sym typeface="Poppins"/>
            </a:endParaRPr>
          </a:p>
          <a:p>
            <a:pPr indent="-375119" lvl="1" marL="749880" marR="0" rtl="0" algn="just">
              <a:lnSpc>
                <a:spcPct val="139770"/>
              </a:lnSpc>
              <a:spcBef>
                <a:spcPts val="0"/>
              </a:spcBef>
              <a:spcAft>
                <a:spcPts val="0"/>
              </a:spcAft>
              <a:buClr>
                <a:srgbClr val="000000"/>
              </a:buClr>
              <a:buSzPts val="3480"/>
              <a:buFont typeface="Poppins"/>
              <a:buChar char="•"/>
            </a:pPr>
            <a:r>
              <a:rPr b="0" i="0" lang="en-US" sz="3480" u="none" cap="none" strike="noStrike">
                <a:solidFill>
                  <a:srgbClr val="000000"/>
                </a:solidFill>
                <a:latin typeface="Poppins"/>
                <a:ea typeface="Poppins"/>
                <a:cs typeface="Poppins"/>
                <a:sym typeface="Poppins"/>
              </a:rPr>
              <a:t>Atividades que executou: Desenvolvimento dos Templates.</a:t>
            </a:r>
            <a:endParaRPr b="0" i="0" sz="3480" u="none" cap="none" strike="noStrike">
              <a:solidFill>
                <a:srgbClr val="000000"/>
              </a:solidFill>
              <a:latin typeface="Poppins"/>
              <a:ea typeface="Poppins"/>
              <a:cs typeface="Poppins"/>
              <a:sym typeface="Poppins"/>
            </a:endParaRPr>
          </a:p>
          <a:p>
            <a:pPr indent="-375119" lvl="1" marL="749880" marR="0" rtl="0" algn="just">
              <a:lnSpc>
                <a:spcPct val="139770"/>
              </a:lnSpc>
              <a:spcBef>
                <a:spcPts val="0"/>
              </a:spcBef>
              <a:spcAft>
                <a:spcPts val="0"/>
              </a:spcAft>
              <a:buClr>
                <a:srgbClr val="000000"/>
              </a:buClr>
              <a:buSzPts val="3480"/>
              <a:buFont typeface="Poppins"/>
              <a:buChar char="•"/>
            </a:pPr>
            <a:r>
              <a:rPr b="0" i="0" lang="en-US" sz="3480" u="none" cap="none" strike="noStrike">
                <a:solidFill>
                  <a:srgbClr val="000000"/>
                </a:solidFill>
                <a:latin typeface="Poppins"/>
                <a:ea typeface="Poppins"/>
                <a:cs typeface="Poppins"/>
                <a:sym typeface="Poppins"/>
              </a:rPr>
              <a:t>Dificuldades/Sugestões:</a:t>
            </a:r>
            <a:endParaRPr b="0" i="0" sz="3480" u="none" cap="none" strike="noStrike">
              <a:solidFill>
                <a:srgbClr val="000000"/>
              </a:solidFill>
              <a:latin typeface="Poppins"/>
              <a:ea typeface="Poppins"/>
              <a:cs typeface="Poppins"/>
              <a:sym typeface="Poppins"/>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1122" name="Shape 1122"/>
        <p:cNvGrpSpPr/>
        <p:nvPr/>
      </p:nvGrpSpPr>
      <p:grpSpPr>
        <a:xfrm>
          <a:off x="0" y="0"/>
          <a:ext cx="0" cy="0"/>
          <a:chOff x="0" y="0"/>
          <a:chExt cx="0" cy="0"/>
        </a:xfrm>
      </p:grpSpPr>
      <p:sp>
        <p:nvSpPr>
          <p:cNvPr id="1123" name="Google Shape;1123;p141"/>
          <p:cNvSpPr/>
          <p:nvPr/>
        </p:nvSpPr>
        <p:spPr>
          <a:xfrm>
            <a:off x="1028880" y="1028880"/>
            <a:ext cx="16776000" cy="111204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Poppins Medium"/>
              <a:buNone/>
            </a:pPr>
            <a:r>
              <a:rPr b="0" i="0" lang="en-US" sz="7300" u="none" cap="none" strike="noStrike">
                <a:solidFill>
                  <a:srgbClr val="000000"/>
                </a:solidFill>
                <a:latin typeface="Poppins Medium"/>
                <a:ea typeface="Poppins Medium"/>
                <a:cs typeface="Poppins Medium"/>
                <a:sym typeface="Poppins Medium"/>
              </a:rPr>
              <a:t>APRESENTAÇÃO DOS INTEGRANTES</a:t>
            </a:r>
            <a:endParaRPr b="0" i="0" sz="7300" u="none" cap="none" strike="noStrike">
              <a:solidFill>
                <a:schemeClr val="dk1"/>
              </a:solidFill>
              <a:latin typeface="Arial"/>
              <a:ea typeface="Arial"/>
              <a:cs typeface="Arial"/>
              <a:sym typeface="Arial"/>
            </a:endParaRPr>
          </a:p>
        </p:txBody>
      </p:sp>
      <p:sp>
        <p:nvSpPr>
          <p:cNvPr id="1124" name="Google Shape;1124;p141"/>
          <p:cNvSpPr/>
          <p:nvPr/>
        </p:nvSpPr>
        <p:spPr>
          <a:xfrm>
            <a:off x="1028880" y="3299760"/>
            <a:ext cx="13340160" cy="3714735"/>
          </a:xfrm>
          <a:prstGeom prst="rect">
            <a:avLst/>
          </a:prstGeom>
          <a:noFill/>
          <a:ln>
            <a:noFill/>
          </a:ln>
        </p:spPr>
        <p:txBody>
          <a:bodyPr anchorCtr="0" anchor="t" bIns="0" lIns="0" spcFirstLastPara="1" rIns="0" wrap="square" tIns="0">
            <a:noAutofit/>
          </a:bodyPr>
          <a:lstStyle/>
          <a:p>
            <a:pPr indent="-375120" lvl="1" marL="749880" marR="0" rtl="0" algn="just">
              <a:lnSpc>
                <a:spcPct val="139770"/>
              </a:lnSpc>
              <a:spcBef>
                <a:spcPts val="0"/>
              </a:spcBef>
              <a:spcAft>
                <a:spcPts val="0"/>
              </a:spcAft>
              <a:buClr>
                <a:srgbClr val="000000"/>
              </a:buClr>
              <a:buSzPts val="3480"/>
              <a:buFont typeface="Poppins"/>
              <a:buChar char="•"/>
            </a:pPr>
            <a:r>
              <a:rPr b="0" i="0" lang="en-US" sz="3480" u="none" cap="none" strike="noStrike">
                <a:solidFill>
                  <a:schemeClr val="dk1"/>
                </a:solidFill>
                <a:latin typeface="Poppins"/>
                <a:ea typeface="Poppins"/>
                <a:cs typeface="Poppins"/>
                <a:sym typeface="Poppins"/>
              </a:rPr>
              <a:t>Nome: Pamela Regina Vieira</a:t>
            </a:r>
            <a:endParaRPr b="0" i="0" sz="3480" u="none" cap="none" strike="noStrike">
              <a:solidFill>
                <a:schemeClr val="dk1"/>
              </a:solidFill>
              <a:latin typeface="Poppins"/>
              <a:ea typeface="Poppins"/>
              <a:cs typeface="Poppins"/>
              <a:sym typeface="Poppins"/>
            </a:endParaRPr>
          </a:p>
          <a:p>
            <a:pPr indent="-375120" lvl="1" marL="749880" marR="0" rtl="0" algn="just">
              <a:lnSpc>
                <a:spcPct val="139770"/>
              </a:lnSpc>
              <a:spcBef>
                <a:spcPts val="0"/>
              </a:spcBef>
              <a:spcAft>
                <a:spcPts val="0"/>
              </a:spcAft>
              <a:buClr>
                <a:srgbClr val="000000"/>
              </a:buClr>
              <a:buSzPts val="3480"/>
              <a:buFont typeface="Poppins"/>
              <a:buChar char="•"/>
            </a:pPr>
            <a:r>
              <a:rPr b="0" i="0" lang="en-US" sz="3480" u="none" cap="none" strike="noStrike">
                <a:solidFill>
                  <a:schemeClr val="dk1"/>
                </a:solidFill>
                <a:latin typeface="Poppins"/>
                <a:ea typeface="Poppins"/>
                <a:cs typeface="Poppins"/>
                <a:sym typeface="Poppins"/>
              </a:rPr>
              <a:t>Papel: DBA</a:t>
            </a:r>
            <a:endParaRPr b="0" i="0" sz="3480" u="none" cap="none" strike="noStrike">
              <a:solidFill>
                <a:schemeClr val="dk1"/>
              </a:solidFill>
              <a:latin typeface="Poppins"/>
              <a:ea typeface="Poppins"/>
              <a:cs typeface="Poppins"/>
              <a:sym typeface="Poppins"/>
            </a:endParaRPr>
          </a:p>
          <a:p>
            <a:pPr indent="-375120" lvl="1" marL="749880" marR="0" rtl="0" algn="just">
              <a:lnSpc>
                <a:spcPct val="139770"/>
              </a:lnSpc>
              <a:spcBef>
                <a:spcPts val="0"/>
              </a:spcBef>
              <a:spcAft>
                <a:spcPts val="0"/>
              </a:spcAft>
              <a:buClr>
                <a:srgbClr val="000000"/>
              </a:buClr>
              <a:buSzPts val="3480"/>
              <a:buFont typeface="Poppins"/>
              <a:buChar char="•"/>
            </a:pPr>
            <a:r>
              <a:rPr b="0" i="0" lang="en-US" sz="3480" u="none" cap="none" strike="noStrike">
                <a:solidFill>
                  <a:srgbClr val="000000"/>
                </a:solidFill>
                <a:latin typeface="Poppins"/>
                <a:ea typeface="Poppins"/>
                <a:cs typeface="Poppins"/>
                <a:sym typeface="Poppins"/>
              </a:rPr>
              <a:t>Atividades</a:t>
            </a:r>
            <a:r>
              <a:rPr b="0" i="0" lang="en-US" sz="3480" u="none" cap="none" strike="noStrike">
                <a:solidFill>
                  <a:schemeClr val="dk1"/>
                </a:solidFill>
                <a:latin typeface="Poppins"/>
                <a:ea typeface="Poppins"/>
                <a:cs typeface="Poppins"/>
                <a:sym typeface="Poppins"/>
              </a:rPr>
              <a:t> que exe</a:t>
            </a:r>
            <a:r>
              <a:rPr b="0" i="0" lang="en-US" sz="3480" u="none" cap="none" strike="noStrike">
                <a:solidFill>
                  <a:srgbClr val="000000"/>
                </a:solidFill>
                <a:latin typeface="Poppins"/>
                <a:ea typeface="Poppins"/>
                <a:cs typeface="Poppins"/>
                <a:sym typeface="Poppins"/>
              </a:rPr>
              <a:t>cutou: Desenvolvimento do D</a:t>
            </a:r>
            <a:r>
              <a:rPr b="0" i="0" lang="en-US" sz="3480" u="none" cap="none" strike="noStrike">
                <a:solidFill>
                  <a:schemeClr val="dk1"/>
                </a:solidFill>
                <a:latin typeface="Poppins"/>
                <a:ea typeface="Poppins"/>
                <a:cs typeface="Poppins"/>
                <a:sym typeface="Poppins"/>
              </a:rPr>
              <a:t>ocumento</a:t>
            </a:r>
            <a:r>
              <a:rPr b="0" i="0" lang="en-US" sz="3480" u="none" cap="none" strike="noStrike">
                <a:solidFill>
                  <a:srgbClr val="000000"/>
                </a:solidFill>
                <a:latin typeface="Poppins"/>
                <a:ea typeface="Poppins"/>
                <a:cs typeface="Poppins"/>
                <a:sym typeface="Poppins"/>
              </a:rPr>
              <a:t> de Visão, Desenvolvimento do Documento de Requisitos,</a:t>
            </a:r>
            <a:r>
              <a:rPr b="0" i="0" lang="en-US" sz="3480" u="none" cap="none" strike="noStrike">
                <a:solidFill>
                  <a:schemeClr val="dk1"/>
                </a:solidFill>
                <a:latin typeface="Poppins"/>
                <a:ea typeface="Poppins"/>
                <a:cs typeface="Poppins"/>
                <a:sym typeface="Poppins"/>
              </a:rPr>
              <a:t> Elaboracao de logo.</a:t>
            </a:r>
            <a:endParaRPr b="0" i="0" sz="3480" u="none" cap="none" strike="noStrike">
              <a:solidFill>
                <a:schemeClr val="dk1"/>
              </a:solidFill>
              <a:latin typeface="Poppins"/>
              <a:ea typeface="Poppins"/>
              <a:cs typeface="Poppins"/>
              <a:sym typeface="Poppins"/>
            </a:endParaRPr>
          </a:p>
          <a:p>
            <a:pPr indent="-375120" lvl="1" marL="749880" marR="0" rtl="0" algn="just">
              <a:lnSpc>
                <a:spcPct val="139770"/>
              </a:lnSpc>
              <a:spcBef>
                <a:spcPts val="0"/>
              </a:spcBef>
              <a:spcAft>
                <a:spcPts val="0"/>
              </a:spcAft>
              <a:buClr>
                <a:srgbClr val="000000"/>
              </a:buClr>
              <a:buSzPts val="3480"/>
              <a:buFont typeface="Poppins"/>
              <a:buChar char="•"/>
            </a:pPr>
            <a:r>
              <a:rPr b="0" i="0" lang="en-US" sz="3480" u="none" cap="none" strike="noStrike">
                <a:solidFill>
                  <a:srgbClr val="000000"/>
                </a:solidFill>
                <a:latin typeface="Poppins"/>
                <a:ea typeface="Poppins"/>
                <a:cs typeface="Poppins"/>
                <a:sym typeface="Poppins"/>
              </a:rPr>
              <a:t>Dificuldades/Sugestões:</a:t>
            </a:r>
            <a:r>
              <a:rPr b="0" i="0" lang="en-US" sz="3480" u="none" cap="none" strike="noStrike">
                <a:solidFill>
                  <a:schemeClr val="dk1"/>
                </a:solidFill>
                <a:latin typeface="Poppins"/>
                <a:ea typeface="Poppins"/>
                <a:cs typeface="Poppins"/>
                <a:sym typeface="Poppins"/>
              </a:rPr>
              <a:t> </a:t>
            </a:r>
            <a:endParaRPr b="0" i="0" sz="3480" u="none" cap="none" strike="noStrike">
              <a:solidFill>
                <a:schemeClr val="dk1"/>
              </a:solidFill>
              <a:latin typeface="Poppins"/>
              <a:ea typeface="Poppins"/>
              <a:cs typeface="Poppins"/>
              <a:sym typeface="Poppins"/>
            </a:endParaRPr>
          </a:p>
        </p:txBody>
      </p:sp>
      <p:pic>
        <p:nvPicPr>
          <p:cNvPr id="1125" name="Google Shape;1125;p141"/>
          <p:cNvPicPr preferRelativeResize="0"/>
          <p:nvPr/>
        </p:nvPicPr>
        <p:blipFill rotWithShape="1">
          <a:blip r:embed="rId3">
            <a:alphaModFix/>
          </a:blip>
          <a:srcRect b="0" l="0" r="0" t="0"/>
          <a:stretch/>
        </p:blipFill>
        <p:spPr>
          <a:xfrm rot="-1765800">
            <a:off x="-3156480" y="4818240"/>
            <a:ext cx="8369640" cy="888048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1129" name="Shape 1129"/>
        <p:cNvGrpSpPr/>
        <p:nvPr/>
      </p:nvGrpSpPr>
      <p:grpSpPr>
        <a:xfrm>
          <a:off x="0" y="0"/>
          <a:ext cx="0" cy="0"/>
          <a:chOff x="0" y="0"/>
          <a:chExt cx="0" cy="0"/>
        </a:xfrm>
      </p:grpSpPr>
      <p:sp>
        <p:nvSpPr>
          <p:cNvPr id="1130" name="Google Shape;1130;p142"/>
          <p:cNvSpPr/>
          <p:nvPr/>
        </p:nvSpPr>
        <p:spPr>
          <a:xfrm>
            <a:off x="1028880" y="1028880"/>
            <a:ext cx="16776000" cy="11121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Poppins Medium"/>
              <a:buNone/>
            </a:pPr>
            <a:r>
              <a:rPr b="0" i="0" lang="en-US" sz="7300" u="none" cap="none" strike="noStrike">
                <a:solidFill>
                  <a:srgbClr val="000000"/>
                </a:solidFill>
                <a:latin typeface="Poppins Medium"/>
                <a:ea typeface="Poppins Medium"/>
                <a:cs typeface="Poppins Medium"/>
                <a:sym typeface="Poppins Medium"/>
              </a:rPr>
              <a:t>APRESENTAÇÃO DOS INTEGRANTES</a:t>
            </a:r>
            <a:endParaRPr b="0" i="0" sz="7300" u="none" cap="none" strike="noStrike">
              <a:solidFill>
                <a:schemeClr val="dk1"/>
              </a:solidFill>
              <a:latin typeface="Arial"/>
              <a:ea typeface="Arial"/>
              <a:cs typeface="Arial"/>
              <a:sym typeface="Arial"/>
            </a:endParaRPr>
          </a:p>
        </p:txBody>
      </p:sp>
      <p:sp>
        <p:nvSpPr>
          <p:cNvPr id="1131" name="Google Shape;1131;p142"/>
          <p:cNvSpPr/>
          <p:nvPr/>
        </p:nvSpPr>
        <p:spPr>
          <a:xfrm>
            <a:off x="1028880" y="3299760"/>
            <a:ext cx="13340100" cy="3714600"/>
          </a:xfrm>
          <a:prstGeom prst="rect">
            <a:avLst/>
          </a:prstGeom>
          <a:noFill/>
          <a:ln>
            <a:noFill/>
          </a:ln>
        </p:spPr>
        <p:txBody>
          <a:bodyPr anchorCtr="0" anchor="t" bIns="0" lIns="0" spcFirstLastPara="1" rIns="0" wrap="square" tIns="0">
            <a:noAutofit/>
          </a:bodyPr>
          <a:lstStyle/>
          <a:p>
            <a:pPr indent="-375119" lvl="1" marL="749880" marR="0" rtl="0" algn="just">
              <a:lnSpc>
                <a:spcPct val="139770"/>
              </a:lnSpc>
              <a:spcBef>
                <a:spcPts val="0"/>
              </a:spcBef>
              <a:spcAft>
                <a:spcPts val="0"/>
              </a:spcAft>
              <a:buClr>
                <a:srgbClr val="000000"/>
              </a:buClr>
              <a:buSzPts val="3480"/>
              <a:buFont typeface="Poppins"/>
              <a:buChar char="•"/>
            </a:pPr>
            <a:r>
              <a:rPr b="0" i="0" lang="en-US" sz="3480" u="none" cap="none" strike="noStrike">
                <a:solidFill>
                  <a:schemeClr val="dk1"/>
                </a:solidFill>
                <a:latin typeface="Poppins"/>
                <a:ea typeface="Poppins"/>
                <a:cs typeface="Poppins"/>
                <a:sym typeface="Poppins"/>
              </a:rPr>
              <a:t>Nome: Richard Romero Vieira</a:t>
            </a:r>
            <a:endParaRPr b="0" i="0" sz="3480" u="none" cap="none" strike="noStrike">
              <a:solidFill>
                <a:schemeClr val="dk1"/>
              </a:solidFill>
              <a:latin typeface="Poppins"/>
              <a:ea typeface="Poppins"/>
              <a:cs typeface="Poppins"/>
              <a:sym typeface="Poppins"/>
            </a:endParaRPr>
          </a:p>
          <a:p>
            <a:pPr indent="-375119" lvl="1" marL="749880" marR="0" rtl="0" algn="just">
              <a:lnSpc>
                <a:spcPct val="139770"/>
              </a:lnSpc>
              <a:spcBef>
                <a:spcPts val="0"/>
              </a:spcBef>
              <a:spcAft>
                <a:spcPts val="0"/>
              </a:spcAft>
              <a:buClr>
                <a:srgbClr val="000000"/>
              </a:buClr>
              <a:buSzPts val="3480"/>
              <a:buFont typeface="Poppins"/>
              <a:buChar char="•"/>
            </a:pPr>
            <a:r>
              <a:rPr b="0" i="0" lang="en-US" sz="3480" u="none" cap="none" strike="noStrike">
                <a:solidFill>
                  <a:schemeClr val="dk1"/>
                </a:solidFill>
                <a:latin typeface="Poppins"/>
                <a:ea typeface="Poppins"/>
                <a:cs typeface="Poppins"/>
                <a:sym typeface="Poppins"/>
              </a:rPr>
              <a:t>Papel: Analista</a:t>
            </a:r>
            <a:endParaRPr b="0" i="0" sz="3480" u="none" cap="none" strike="noStrike">
              <a:solidFill>
                <a:schemeClr val="dk1"/>
              </a:solidFill>
              <a:latin typeface="Poppins"/>
              <a:ea typeface="Poppins"/>
              <a:cs typeface="Poppins"/>
              <a:sym typeface="Poppins"/>
            </a:endParaRPr>
          </a:p>
          <a:p>
            <a:pPr indent="-375119" lvl="1" marL="749880" marR="0" rtl="0" algn="just">
              <a:lnSpc>
                <a:spcPct val="139770"/>
              </a:lnSpc>
              <a:spcBef>
                <a:spcPts val="0"/>
              </a:spcBef>
              <a:spcAft>
                <a:spcPts val="0"/>
              </a:spcAft>
              <a:buClr>
                <a:srgbClr val="000000"/>
              </a:buClr>
              <a:buSzPts val="3480"/>
              <a:buFont typeface="Poppins"/>
              <a:buChar char="•"/>
            </a:pPr>
            <a:r>
              <a:rPr b="0" i="0" lang="en-US" sz="3480" u="none" cap="none" strike="noStrike">
                <a:solidFill>
                  <a:srgbClr val="000000"/>
                </a:solidFill>
                <a:latin typeface="Poppins"/>
                <a:ea typeface="Poppins"/>
                <a:cs typeface="Poppins"/>
                <a:sym typeface="Poppins"/>
              </a:rPr>
              <a:t>Atividades</a:t>
            </a:r>
            <a:r>
              <a:rPr b="0" i="0" lang="en-US" sz="3480" u="none" cap="none" strike="noStrike">
                <a:solidFill>
                  <a:schemeClr val="dk1"/>
                </a:solidFill>
                <a:latin typeface="Poppins"/>
                <a:ea typeface="Poppins"/>
                <a:cs typeface="Poppins"/>
                <a:sym typeface="Poppins"/>
              </a:rPr>
              <a:t> que exe</a:t>
            </a:r>
            <a:r>
              <a:rPr b="0" i="0" lang="en-US" sz="3480" u="none" cap="none" strike="noStrike">
                <a:solidFill>
                  <a:srgbClr val="000000"/>
                </a:solidFill>
                <a:latin typeface="Poppins"/>
                <a:ea typeface="Poppins"/>
                <a:cs typeface="Poppins"/>
                <a:sym typeface="Poppins"/>
              </a:rPr>
              <a:t>cutou: Desenvolvimento do D</a:t>
            </a:r>
            <a:r>
              <a:rPr b="0" i="0" lang="en-US" sz="3480" u="none" cap="none" strike="noStrike">
                <a:solidFill>
                  <a:schemeClr val="dk1"/>
                </a:solidFill>
                <a:latin typeface="Poppins"/>
                <a:ea typeface="Poppins"/>
                <a:cs typeface="Poppins"/>
                <a:sym typeface="Poppins"/>
              </a:rPr>
              <a:t>ocumento</a:t>
            </a:r>
            <a:r>
              <a:rPr b="0" i="0" lang="en-US" sz="3480" u="none" cap="none" strike="noStrike">
                <a:solidFill>
                  <a:srgbClr val="000000"/>
                </a:solidFill>
                <a:latin typeface="Poppins"/>
                <a:ea typeface="Poppins"/>
                <a:cs typeface="Poppins"/>
                <a:sym typeface="Poppins"/>
              </a:rPr>
              <a:t> de Visão, Desenvolvimento do Documento de Requisitos,</a:t>
            </a:r>
            <a:r>
              <a:rPr b="0" i="0" lang="en-US" sz="3480" u="none" cap="none" strike="noStrike">
                <a:solidFill>
                  <a:schemeClr val="dk1"/>
                </a:solidFill>
                <a:latin typeface="Poppins"/>
                <a:ea typeface="Poppins"/>
                <a:cs typeface="Poppins"/>
                <a:sym typeface="Poppins"/>
              </a:rPr>
              <a:t> </a:t>
            </a:r>
            <a:r>
              <a:rPr b="0" i="0" lang="en-US" sz="3480" u="none" cap="none" strike="noStrike">
                <a:solidFill>
                  <a:srgbClr val="000000"/>
                </a:solidFill>
                <a:latin typeface="Poppins"/>
                <a:ea typeface="Poppins"/>
                <a:cs typeface="Poppins"/>
                <a:sym typeface="Poppins"/>
              </a:rPr>
              <a:t>Desenvolvimento do Contrato</a:t>
            </a:r>
            <a:endParaRPr b="0" i="0" sz="3480" u="none" cap="none" strike="noStrike">
              <a:solidFill>
                <a:schemeClr val="dk1"/>
              </a:solidFill>
              <a:latin typeface="Poppins"/>
              <a:ea typeface="Poppins"/>
              <a:cs typeface="Poppins"/>
              <a:sym typeface="Poppins"/>
            </a:endParaRPr>
          </a:p>
          <a:p>
            <a:pPr indent="-375119" lvl="1" marL="749880" marR="0" rtl="0" algn="just">
              <a:lnSpc>
                <a:spcPct val="139770"/>
              </a:lnSpc>
              <a:spcBef>
                <a:spcPts val="0"/>
              </a:spcBef>
              <a:spcAft>
                <a:spcPts val="0"/>
              </a:spcAft>
              <a:buClr>
                <a:srgbClr val="000000"/>
              </a:buClr>
              <a:buSzPts val="3480"/>
              <a:buFont typeface="Poppins"/>
              <a:buChar char="•"/>
            </a:pPr>
            <a:r>
              <a:rPr b="0" i="0" lang="en-US" sz="3480" u="none" cap="none" strike="noStrike">
                <a:solidFill>
                  <a:srgbClr val="000000"/>
                </a:solidFill>
                <a:latin typeface="Poppins"/>
                <a:ea typeface="Poppins"/>
                <a:cs typeface="Poppins"/>
                <a:sym typeface="Poppins"/>
              </a:rPr>
              <a:t>Dificuldades/Sugestões: Nenhuma</a:t>
            </a:r>
            <a:endParaRPr b="0" i="0" sz="3480" u="none" cap="none" strike="noStrike">
              <a:solidFill>
                <a:schemeClr val="dk1"/>
              </a:solidFill>
              <a:latin typeface="Poppins"/>
              <a:ea typeface="Poppins"/>
              <a:cs typeface="Poppins"/>
              <a:sym typeface="Poppins"/>
            </a:endParaRPr>
          </a:p>
        </p:txBody>
      </p:sp>
      <p:pic>
        <p:nvPicPr>
          <p:cNvPr id="1132" name="Google Shape;1132;p142"/>
          <p:cNvPicPr preferRelativeResize="0"/>
          <p:nvPr/>
        </p:nvPicPr>
        <p:blipFill rotWithShape="1">
          <a:blip r:embed="rId3">
            <a:alphaModFix/>
          </a:blip>
          <a:srcRect b="0" l="0" r="0" t="0"/>
          <a:stretch/>
        </p:blipFill>
        <p:spPr>
          <a:xfrm rot="-1765800">
            <a:off x="-3156480" y="4818240"/>
            <a:ext cx="8369640" cy="888048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168" name="Shape 168"/>
        <p:cNvGrpSpPr/>
        <p:nvPr/>
      </p:nvGrpSpPr>
      <p:grpSpPr>
        <a:xfrm>
          <a:off x="0" y="0"/>
          <a:ext cx="0" cy="0"/>
          <a:chOff x="0" y="0"/>
          <a:chExt cx="0" cy="0"/>
        </a:xfrm>
      </p:grpSpPr>
      <p:pic>
        <p:nvPicPr>
          <p:cNvPr id="169" name="Google Shape;169;p26"/>
          <p:cNvPicPr preferRelativeResize="0"/>
          <p:nvPr/>
        </p:nvPicPr>
        <p:blipFill rotWithShape="1">
          <a:blip r:embed="rId3">
            <a:alphaModFix/>
          </a:blip>
          <a:srcRect b="0" l="0" r="0" t="0"/>
          <a:stretch/>
        </p:blipFill>
        <p:spPr>
          <a:xfrm rot="-1765800">
            <a:off x="-3156480" y="4818240"/>
            <a:ext cx="8369640" cy="8880480"/>
          </a:xfrm>
          <a:prstGeom prst="rect">
            <a:avLst/>
          </a:prstGeom>
          <a:noFill/>
          <a:ln>
            <a:noFill/>
          </a:ln>
        </p:spPr>
      </p:pic>
      <p:sp>
        <p:nvSpPr>
          <p:cNvPr id="170" name="Google Shape;170;p26"/>
          <p:cNvSpPr/>
          <p:nvPr/>
        </p:nvSpPr>
        <p:spPr>
          <a:xfrm>
            <a:off x="1198080" y="476280"/>
            <a:ext cx="15891600" cy="11121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Poppins Medium"/>
              <a:buNone/>
            </a:pPr>
            <a:r>
              <a:rPr b="0" i="0" lang="en-US" sz="7300" u="none" cap="none" strike="noStrike">
                <a:solidFill>
                  <a:srgbClr val="000000"/>
                </a:solidFill>
                <a:latin typeface="Poppins Medium"/>
                <a:ea typeface="Poppins Medium"/>
                <a:cs typeface="Poppins Medium"/>
                <a:sym typeface="Poppins Medium"/>
              </a:rPr>
              <a:t>APRESENTAÇÃO DAS LOGOS</a:t>
            </a:r>
            <a:endParaRPr b="0" i="0" sz="7300" u="none" cap="none" strike="noStrike">
              <a:solidFill>
                <a:schemeClr val="dk1"/>
              </a:solidFill>
              <a:latin typeface="Arial"/>
              <a:ea typeface="Arial"/>
              <a:cs typeface="Arial"/>
              <a:sym typeface="Arial"/>
            </a:endParaRPr>
          </a:p>
        </p:txBody>
      </p:sp>
      <p:sp>
        <p:nvSpPr>
          <p:cNvPr id="171" name="Google Shape;171;p26"/>
          <p:cNvSpPr/>
          <p:nvPr/>
        </p:nvSpPr>
        <p:spPr>
          <a:xfrm>
            <a:off x="2729800" y="1538200"/>
            <a:ext cx="12873000" cy="851880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rgbClr val="000000"/>
              </a:buClr>
              <a:buSzPts val="3060"/>
              <a:buFont typeface="Poppins Medium"/>
              <a:buNone/>
            </a:pPr>
            <a:r>
              <a:rPr b="0" i="0" lang="en-US" sz="3060" u="none" cap="none" strike="noStrike">
                <a:solidFill>
                  <a:srgbClr val="000000"/>
                </a:solidFill>
                <a:latin typeface="Poppins Medium"/>
                <a:ea typeface="Poppins Medium"/>
                <a:cs typeface="Poppins Medium"/>
                <a:sym typeface="Poppins Medium"/>
              </a:rPr>
              <a:t>Jeniffer</a:t>
            </a:r>
            <a:endParaRPr b="0" i="0" sz="3060" u="none" cap="none" strike="noStrike">
              <a:solidFill>
                <a:srgbClr val="000000"/>
              </a:solidFill>
              <a:latin typeface="Poppins Medium"/>
              <a:ea typeface="Poppins Medium"/>
              <a:cs typeface="Poppins Medium"/>
              <a:sym typeface="Poppins Medium"/>
            </a:endParaRPr>
          </a:p>
          <a:p>
            <a:pPr indent="0" lvl="0" marL="0" marR="0" rtl="0" algn="ctr">
              <a:lnSpc>
                <a:spcPct val="139869"/>
              </a:lnSpc>
              <a:spcBef>
                <a:spcPts val="0"/>
              </a:spcBef>
              <a:spcAft>
                <a:spcPts val="0"/>
              </a:spcAft>
              <a:buClr>
                <a:schemeClr val="dk1"/>
              </a:buClr>
              <a:buSzPts val="3060"/>
              <a:buFont typeface="Arial"/>
              <a:buNone/>
            </a:pPr>
            <a:r>
              <a:t/>
            </a:r>
            <a:endParaRPr b="0" i="0" sz="3060" u="none" cap="none" strike="noStrike">
              <a:solidFill>
                <a:schemeClr val="dk1"/>
              </a:solidFill>
              <a:latin typeface="Poppins Medium"/>
              <a:ea typeface="Poppins Medium"/>
              <a:cs typeface="Poppins Medium"/>
              <a:sym typeface="Poppins Medium"/>
            </a:endParaRPr>
          </a:p>
          <a:p>
            <a:pPr indent="0" lvl="0" marL="0" marR="0" rtl="0" algn="just">
              <a:lnSpc>
                <a:spcPct val="139869"/>
              </a:lnSpc>
              <a:spcBef>
                <a:spcPts val="0"/>
              </a:spcBef>
              <a:spcAft>
                <a:spcPts val="0"/>
              </a:spcAft>
              <a:buClr>
                <a:schemeClr val="dk1"/>
              </a:buClr>
              <a:buSzPts val="3060"/>
              <a:buFont typeface="Poppins Medium"/>
              <a:buNone/>
            </a:pPr>
            <a:r>
              <a:rPr b="0" i="0" lang="en-US" sz="3060" u="none" cap="none" strike="noStrike">
                <a:solidFill>
                  <a:schemeClr val="dk1"/>
                </a:solidFill>
                <a:latin typeface="Poppins Medium"/>
                <a:ea typeface="Poppins Medium"/>
                <a:cs typeface="Poppins Medium"/>
                <a:sym typeface="Poppins Medium"/>
              </a:rPr>
              <a:t>Para a definição da Identidade Visual do Medlus, os desenvolvedores e DBAs de cada módulo foram orientados a elaboração de no mínimo 5 logos para serem apresentados na votação.</a:t>
            </a:r>
            <a:endParaRPr b="0" i="0" sz="3060" u="none" cap="none" strike="noStrike">
              <a:solidFill>
                <a:schemeClr val="dk1"/>
              </a:solidFill>
              <a:latin typeface="Poppins Medium"/>
              <a:ea typeface="Poppins Medium"/>
              <a:cs typeface="Poppins Medium"/>
              <a:sym typeface="Poppins Medium"/>
            </a:endParaRPr>
          </a:p>
          <a:p>
            <a:pPr indent="0" lvl="0" marL="0" marR="0" rtl="0" algn="just">
              <a:lnSpc>
                <a:spcPct val="139869"/>
              </a:lnSpc>
              <a:spcBef>
                <a:spcPts val="0"/>
              </a:spcBef>
              <a:spcAft>
                <a:spcPts val="0"/>
              </a:spcAft>
              <a:buClr>
                <a:schemeClr val="dk1"/>
              </a:buClr>
              <a:buSzPts val="3060"/>
              <a:buFont typeface="Arial"/>
              <a:buNone/>
            </a:pPr>
            <a:r>
              <a:t/>
            </a:r>
            <a:endParaRPr b="0" i="0" sz="3060" u="none" cap="none" strike="noStrike">
              <a:solidFill>
                <a:schemeClr val="dk1"/>
              </a:solidFill>
              <a:latin typeface="Poppins Medium"/>
              <a:ea typeface="Poppins Medium"/>
              <a:cs typeface="Poppins Medium"/>
              <a:sym typeface="Poppins Medium"/>
            </a:endParaRPr>
          </a:p>
          <a:p>
            <a:pPr indent="0" lvl="0" marL="0" marR="0" rtl="0" algn="just">
              <a:lnSpc>
                <a:spcPct val="139869"/>
              </a:lnSpc>
              <a:spcBef>
                <a:spcPts val="0"/>
              </a:spcBef>
              <a:spcAft>
                <a:spcPts val="0"/>
              </a:spcAft>
              <a:buClr>
                <a:schemeClr val="dk1"/>
              </a:buClr>
              <a:buSzPts val="3050"/>
              <a:buFont typeface="Poppins Medium"/>
              <a:buNone/>
            </a:pPr>
            <a:r>
              <a:rPr b="0" i="0" lang="en-US" sz="3050" u="none" cap="none" strike="noStrike">
                <a:solidFill>
                  <a:schemeClr val="dk1"/>
                </a:solidFill>
                <a:latin typeface="Poppins Medium"/>
                <a:ea typeface="Poppins Medium"/>
                <a:cs typeface="Poppins Medium"/>
                <a:sym typeface="Poppins Medium"/>
              </a:rPr>
              <a:t>Módulo 1: </a:t>
            </a:r>
            <a:r>
              <a:rPr b="0" i="0" lang="en-US" sz="3050" u="none" cap="none" strike="noStrike">
                <a:solidFill>
                  <a:srgbClr val="333333"/>
                </a:solidFill>
                <a:latin typeface="Poppins"/>
                <a:ea typeface="Poppins"/>
                <a:cs typeface="Poppins"/>
                <a:sym typeface="Poppins"/>
              </a:rPr>
              <a:t>Daniel, Mauricio, Letícia, Fernanda e Larissa G.</a:t>
            </a:r>
            <a:endParaRPr b="0" i="0" sz="3050" u="none" cap="none" strike="noStrike">
              <a:solidFill>
                <a:schemeClr val="dk1"/>
              </a:solidFill>
              <a:latin typeface="Poppins Medium"/>
              <a:ea typeface="Poppins Medium"/>
              <a:cs typeface="Poppins Medium"/>
              <a:sym typeface="Poppins Medium"/>
            </a:endParaRPr>
          </a:p>
          <a:p>
            <a:pPr indent="0" lvl="0" marL="0" marR="0" rtl="0" algn="just">
              <a:lnSpc>
                <a:spcPct val="139869"/>
              </a:lnSpc>
              <a:spcBef>
                <a:spcPts val="0"/>
              </a:spcBef>
              <a:spcAft>
                <a:spcPts val="0"/>
              </a:spcAft>
              <a:buClr>
                <a:schemeClr val="dk1"/>
              </a:buClr>
              <a:buSzPts val="3050"/>
              <a:buFont typeface="Poppins Medium"/>
              <a:buNone/>
            </a:pPr>
            <a:r>
              <a:rPr b="0" i="0" lang="en-US" sz="3050" u="none" cap="none" strike="noStrike">
                <a:solidFill>
                  <a:schemeClr val="dk1"/>
                </a:solidFill>
                <a:latin typeface="Poppins Medium"/>
                <a:ea typeface="Poppins Medium"/>
                <a:cs typeface="Poppins Medium"/>
                <a:sym typeface="Poppins Medium"/>
              </a:rPr>
              <a:t>Módulo 2: </a:t>
            </a:r>
            <a:r>
              <a:rPr b="0" i="0" lang="en-US" sz="3050" u="none" cap="none" strike="noStrike">
                <a:solidFill>
                  <a:srgbClr val="333333"/>
                </a:solidFill>
                <a:latin typeface="Poppins"/>
                <a:ea typeface="Poppins"/>
                <a:cs typeface="Poppins"/>
                <a:sym typeface="Poppins"/>
              </a:rPr>
              <a:t>Larissa P., Sophia, Beatriz, Renan e Danielly.</a:t>
            </a:r>
            <a:endParaRPr b="0" i="0" sz="3050" u="none" cap="none" strike="noStrike">
              <a:solidFill>
                <a:schemeClr val="dk1"/>
              </a:solidFill>
              <a:latin typeface="Poppins Medium"/>
              <a:ea typeface="Poppins Medium"/>
              <a:cs typeface="Poppins Medium"/>
              <a:sym typeface="Poppins Medium"/>
            </a:endParaRPr>
          </a:p>
          <a:p>
            <a:pPr indent="0" lvl="0" marL="0" marR="0" rtl="0" algn="just">
              <a:lnSpc>
                <a:spcPct val="139869"/>
              </a:lnSpc>
              <a:spcBef>
                <a:spcPts val="0"/>
              </a:spcBef>
              <a:spcAft>
                <a:spcPts val="0"/>
              </a:spcAft>
              <a:buClr>
                <a:schemeClr val="dk1"/>
              </a:buClr>
              <a:buSzPts val="3050"/>
              <a:buFont typeface="Poppins Medium"/>
              <a:buNone/>
            </a:pPr>
            <a:r>
              <a:rPr b="0" i="0" lang="en-US" sz="3050" u="none" cap="none" strike="noStrike">
                <a:solidFill>
                  <a:schemeClr val="dk1"/>
                </a:solidFill>
                <a:latin typeface="Poppins Medium"/>
                <a:ea typeface="Poppins Medium"/>
                <a:cs typeface="Poppins Medium"/>
                <a:sym typeface="Poppins Medium"/>
              </a:rPr>
              <a:t>Módulo 3: </a:t>
            </a:r>
            <a:r>
              <a:rPr b="0" i="0" lang="en-US" sz="3050" u="none" cap="none" strike="noStrike">
                <a:solidFill>
                  <a:srgbClr val="333333"/>
                </a:solidFill>
                <a:latin typeface="Poppins"/>
                <a:ea typeface="Poppins"/>
                <a:cs typeface="Poppins"/>
                <a:sym typeface="Poppins"/>
              </a:rPr>
              <a:t>Arthur, Lucas, Nicoly, Tamires e Victor</a:t>
            </a:r>
            <a:endParaRPr b="0" i="0" sz="3050" u="none" cap="none" strike="noStrike">
              <a:solidFill>
                <a:schemeClr val="dk1"/>
              </a:solidFill>
              <a:latin typeface="Poppins Medium"/>
              <a:ea typeface="Poppins Medium"/>
              <a:cs typeface="Poppins Medium"/>
              <a:sym typeface="Poppins Medium"/>
            </a:endParaRPr>
          </a:p>
          <a:p>
            <a:pPr indent="0" lvl="0" marL="0" marR="0" rtl="0" algn="just">
              <a:lnSpc>
                <a:spcPct val="139869"/>
              </a:lnSpc>
              <a:spcBef>
                <a:spcPts val="0"/>
              </a:spcBef>
              <a:spcAft>
                <a:spcPts val="0"/>
              </a:spcAft>
              <a:buClr>
                <a:schemeClr val="dk1"/>
              </a:buClr>
              <a:buSzPts val="3050"/>
              <a:buFont typeface="Poppins Medium"/>
              <a:buNone/>
            </a:pPr>
            <a:r>
              <a:rPr b="0" i="0" lang="en-US" sz="3050" u="none" cap="none" strike="noStrike">
                <a:solidFill>
                  <a:schemeClr val="dk1"/>
                </a:solidFill>
                <a:latin typeface="Poppins Medium"/>
                <a:ea typeface="Poppins Medium"/>
                <a:cs typeface="Poppins Medium"/>
                <a:sym typeface="Poppins Medium"/>
              </a:rPr>
              <a:t>Módulo 4: </a:t>
            </a:r>
            <a:r>
              <a:rPr b="0" i="0" lang="en-US" sz="3050" u="none" cap="none" strike="noStrike">
                <a:solidFill>
                  <a:srgbClr val="333333"/>
                </a:solidFill>
                <a:latin typeface="Poppins"/>
                <a:ea typeface="Poppins"/>
                <a:cs typeface="Poppins"/>
                <a:sym typeface="Poppins"/>
              </a:rPr>
              <a:t>André, Pamela, Isabel e Larissa Fernandes.</a:t>
            </a:r>
            <a:endParaRPr b="0" i="0" sz="3050" u="none" cap="none" strike="noStrike">
              <a:solidFill>
                <a:schemeClr val="dk1"/>
              </a:solidFill>
              <a:latin typeface="Poppins Medium"/>
              <a:ea typeface="Poppins Medium"/>
              <a:cs typeface="Poppins Medium"/>
              <a:sym typeface="Poppins Medium"/>
            </a:endParaRPr>
          </a:p>
          <a:p>
            <a:pPr indent="0" lvl="0" marL="0" marR="0" rtl="0" algn="just">
              <a:lnSpc>
                <a:spcPct val="139869"/>
              </a:lnSpc>
              <a:spcBef>
                <a:spcPts val="0"/>
              </a:spcBef>
              <a:spcAft>
                <a:spcPts val="0"/>
              </a:spcAft>
              <a:buClr>
                <a:schemeClr val="dk1"/>
              </a:buClr>
              <a:buSzPts val="3050"/>
              <a:buFont typeface="Poppins Medium"/>
              <a:buNone/>
            </a:pPr>
            <a:r>
              <a:rPr b="0" i="0" lang="en-US" sz="3050" u="none" cap="none" strike="noStrike">
                <a:solidFill>
                  <a:schemeClr val="dk1"/>
                </a:solidFill>
                <a:latin typeface="Poppins Medium"/>
                <a:ea typeface="Poppins Medium"/>
                <a:cs typeface="Poppins Medium"/>
                <a:sym typeface="Poppins Medium"/>
              </a:rPr>
              <a:t>Módulo 5: </a:t>
            </a:r>
            <a:r>
              <a:rPr b="0" i="0" lang="en-US" sz="3050" u="none" cap="none" strike="noStrike">
                <a:solidFill>
                  <a:srgbClr val="333333"/>
                </a:solidFill>
                <a:latin typeface="Poppins"/>
                <a:ea typeface="Poppins"/>
                <a:cs typeface="Poppins"/>
                <a:sym typeface="Poppins"/>
              </a:rPr>
              <a:t>João Victor, João Miguel, Emily, Kaik e Jeniffer.</a:t>
            </a:r>
            <a:r>
              <a:rPr b="0" i="0" lang="en-US" sz="3050" u="none" cap="none" strike="noStrike">
                <a:solidFill>
                  <a:schemeClr val="dk1"/>
                </a:solidFill>
                <a:latin typeface="Poppins Medium"/>
                <a:ea typeface="Poppins Medium"/>
                <a:cs typeface="Poppins Medium"/>
                <a:sym typeface="Poppins Medium"/>
              </a:rPr>
              <a:t>  </a:t>
            </a:r>
            <a:endParaRPr b="0" i="0" sz="3050" u="none" cap="none" strike="noStrike">
              <a:solidFill>
                <a:schemeClr val="dk1"/>
              </a:solidFill>
              <a:latin typeface="Poppins Medium"/>
              <a:ea typeface="Poppins Medium"/>
              <a:cs typeface="Poppins Medium"/>
              <a:sym typeface="Poppins Medium"/>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1136" name="Shape 1136"/>
        <p:cNvGrpSpPr/>
        <p:nvPr/>
      </p:nvGrpSpPr>
      <p:grpSpPr>
        <a:xfrm>
          <a:off x="0" y="0"/>
          <a:ext cx="0" cy="0"/>
          <a:chOff x="0" y="0"/>
          <a:chExt cx="0" cy="0"/>
        </a:xfrm>
      </p:grpSpPr>
      <p:sp>
        <p:nvSpPr>
          <p:cNvPr id="1137" name="Google Shape;1137;p143"/>
          <p:cNvSpPr/>
          <p:nvPr/>
        </p:nvSpPr>
        <p:spPr>
          <a:xfrm>
            <a:off x="1028880" y="675360"/>
            <a:ext cx="16776000" cy="111204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Poppins Medium"/>
              <a:buNone/>
            </a:pPr>
            <a:r>
              <a:rPr b="0" i="0" lang="en-US" sz="7300" u="none" cap="none" strike="noStrike">
                <a:solidFill>
                  <a:srgbClr val="000000"/>
                </a:solidFill>
                <a:latin typeface="Poppins Medium"/>
                <a:ea typeface="Poppins Medium"/>
                <a:cs typeface="Poppins Medium"/>
                <a:sym typeface="Poppins Medium"/>
              </a:rPr>
              <a:t>AVALIAÇÃO</a:t>
            </a:r>
            <a:endParaRPr b="0" i="0" sz="7300" u="none" cap="none" strike="noStrike">
              <a:solidFill>
                <a:schemeClr val="dk1"/>
              </a:solidFill>
              <a:latin typeface="Arial"/>
              <a:ea typeface="Arial"/>
              <a:cs typeface="Arial"/>
              <a:sym typeface="Arial"/>
            </a:endParaRPr>
          </a:p>
        </p:txBody>
      </p:sp>
      <p:pic>
        <p:nvPicPr>
          <p:cNvPr id="1138" name="Google Shape;1138;p143"/>
          <p:cNvPicPr preferRelativeResize="0"/>
          <p:nvPr/>
        </p:nvPicPr>
        <p:blipFill rotWithShape="1">
          <a:blip r:embed="rId3">
            <a:alphaModFix/>
          </a:blip>
          <a:srcRect b="0" l="0" r="0" t="0"/>
          <a:stretch/>
        </p:blipFill>
        <p:spPr>
          <a:xfrm rot="-1765800">
            <a:off x="-3156480" y="4818240"/>
            <a:ext cx="8369640" cy="8880480"/>
          </a:xfrm>
          <a:prstGeom prst="rect">
            <a:avLst/>
          </a:prstGeom>
          <a:noFill/>
          <a:ln>
            <a:noFill/>
          </a:ln>
        </p:spPr>
      </p:pic>
      <p:sp>
        <p:nvSpPr>
          <p:cNvPr id="1139" name="Google Shape;1139;p143"/>
          <p:cNvSpPr/>
          <p:nvPr/>
        </p:nvSpPr>
        <p:spPr>
          <a:xfrm>
            <a:off x="1666375" y="8592038"/>
            <a:ext cx="15567600" cy="133290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chemeClr val="dk1"/>
              </a:buClr>
              <a:buSzPts val="2260"/>
              <a:buFont typeface="Poppins Medium"/>
              <a:buNone/>
            </a:pPr>
            <a:r>
              <a:rPr b="0" i="0" lang="en-US" sz="2260" u="none" cap="none" strike="noStrike">
                <a:solidFill>
                  <a:schemeClr val="dk1"/>
                </a:solidFill>
                <a:latin typeface="Poppins Medium"/>
                <a:ea typeface="Poppins Medium"/>
                <a:cs typeface="Poppins Medium"/>
                <a:sym typeface="Poppins Medium"/>
              </a:rPr>
              <a:t>Parâmetros: </a:t>
            </a:r>
            <a:endParaRPr b="0" i="0" sz="2260" u="none" cap="none" strike="noStrike">
              <a:solidFill>
                <a:schemeClr val="dk1"/>
              </a:solidFill>
              <a:latin typeface="Poppins Medium"/>
              <a:ea typeface="Poppins Medium"/>
              <a:cs typeface="Poppins Medium"/>
              <a:sym typeface="Poppins Medium"/>
            </a:endParaRPr>
          </a:p>
          <a:p>
            <a:pPr indent="0" lvl="0" marL="0" marR="0" rtl="0" algn="ctr">
              <a:lnSpc>
                <a:spcPct val="139869"/>
              </a:lnSpc>
              <a:spcBef>
                <a:spcPts val="0"/>
              </a:spcBef>
              <a:spcAft>
                <a:spcPts val="0"/>
              </a:spcAft>
              <a:buClr>
                <a:schemeClr val="dk1"/>
              </a:buClr>
              <a:buSzPts val="2260"/>
              <a:buFont typeface="Poppins Medium"/>
              <a:buNone/>
            </a:pPr>
            <a:r>
              <a:rPr b="0" i="0" lang="en-US" sz="2260" u="none" cap="none" strike="noStrike">
                <a:solidFill>
                  <a:schemeClr val="dk1"/>
                </a:solidFill>
                <a:latin typeface="Poppins Medium"/>
                <a:ea typeface="Poppins Medium"/>
                <a:cs typeface="Poppins Medium"/>
                <a:sym typeface="Poppins Medium"/>
              </a:rPr>
              <a:t>Individual(Partipação e Interesse)</a:t>
            </a:r>
            <a:endParaRPr b="0" i="0" sz="2260" u="none" cap="none" strike="noStrike">
              <a:solidFill>
                <a:schemeClr val="dk1"/>
              </a:solidFill>
              <a:latin typeface="Poppins Medium"/>
              <a:ea typeface="Poppins Medium"/>
              <a:cs typeface="Poppins Medium"/>
              <a:sym typeface="Poppins Medium"/>
            </a:endParaRPr>
          </a:p>
          <a:p>
            <a:pPr indent="0" lvl="0" marL="0" marR="0" rtl="0" algn="ctr">
              <a:lnSpc>
                <a:spcPct val="139869"/>
              </a:lnSpc>
              <a:spcBef>
                <a:spcPts val="0"/>
              </a:spcBef>
              <a:spcAft>
                <a:spcPts val="0"/>
              </a:spcAft>
              <a:buClr>
                <a:schemeClr val="dk1"/>
              </a:buClr>
              <a:buSzPts val="2260"/>
              <a:buFont typeface="Poppins Medium"/>
              <a:buNone/>
            </a:pPr>
            <a:r>
              <a:rPr b="0" i="0" lang="en-US" sz="2260" u="none" cap="none" strike="noStrike">
                <a:solidFill>
                  <a:schemeClr val="dk1"/>
                </a:solidFill>
                <a:latin typeface="Poppins Medium"/>
                <a:ea typeface="Poppins Medium"/>
                <a:cs typeface="Poppins Medium"/>
                <a:sym typeface="Poppins Medium"/>
              </a:rPr>
              <a:t>   Grupo(Envolvimento e Comprometimento)</a:t>
            </a:r>
            <a:endParaRPr b="0" i="0" sz="2260" u="none" cap="none" strike="noStrike">
              <a:solidFill>
                <a:schemeClr val="dk1"/>
              </a:solidFill>
              <a:latin typeface="Poppins Medium"/>
              <a:ea typeface="Poppins Medium"/>
              <a:cs typeface="Poppins Medium"/>
              <a:sym typeface="Poppins Medium"/>
            </a:endParaRPr>
          </a:p>
        </p:txBody>
      </p:sp>
      <p:graphicFrame>
        <p:nvGraphicFramePr>
          <p:cNvPr id="1140" name="Google Shape;1140;p143"/>
          <p:cNvGraphicFramePr/>
          <p:nvPr/>
        </p:nvGraphicFramePr>
        <p:xfrm>
          <a:off x="3321000" y="7725960"/>
          <a:ext cx="3000000" cy="3000000"/>
        </p:xfrm>
        <a:graphic>
          <a:graphicData uri="http://schemas.openxmlformats.org/drawingml/2006/table">
            <a:tbl>
              <a:tblPr>
                <a:noFill/>
                <a:tableStyleId>{16574959-4FCB-48D5-827C-FFBD221EB5C7}</a:tableStyleId>
              </a:tblPr>
              <a:tblGrid>
                <a:gridCol w="6095875"/>
                <a:gridCol w="6095875"/>
              </a:tblGrid>
              <a:tr h="707750">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Poppins"/>
                          <a:ea typeface="Poppins"/>
                          <a:cs typeface="Poppins"/>
                          <a:sym typeface="Poppins"/>
                        </a:rPr>
                        <a:t>Nota Grupo</a:t>
                      </a:r>
                      <a:endParaRPr sz="32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chemeClr val="dk1"/>
                        </a:buClr>
                        <a:buSzPts val="3800"/>
                        <a:buFont typeface="Poppins"/>
                        <a:buNone/>
                      </a:pPr>
                      <a:r>
                        <a:rPr lang="en-US" sz="3200" u="none" cap="none" strike="noStrike">
                          <a:latin typeface="Poppins"/>
                          <a:ea typeface="Poppins"/>
                          <a:cs typeface="Poppins"/>
                          <a:sym typeface="Poppins"/>
                        </a:rPr>
                        <a:t>8</a:t>
                      </a:r>
                      <a:endParaRPr sz="38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CDAD3"/>
                    </a:solidFill>
                  </a:tcPr>
                </a:tc>
              </a:tr>
            </a:tbl>
          </a:graphicData>
        </a:graphic>
      </p:graphicFrame>
      <p:graphicFrame>
        <p:nvGraphicFramePr>
          <p:cNvPr id="1141" name="Google Shape;1141;p143"/>
          <p:cNvGraphicFramePr/>
          <p:nvPr/>
        </p:nvGraphicFramePr>
        <p:xfrm>
          <a:off x="3321000" y="2400480"/>
          <a:ext cx="3000000" cy="3000000"/>
        </p:xfrm>
        <a:graphic>
          <a:graphicData uri="http://schemas.openxmlformats.org/drawingml/2006/table">
            <a:tbl>
              <a:tblPr>
                <a:noFill/>
                <a:tableStyleId>{16574959-4FCB-48D5-827C-FFBD221EB5C7}</a:tableStyleId>
              </a:tblPr>
              <a:tblGrid>
                <a:gridCol w="6172200"/>
                <a:gridCol w="6019550"/>
              </a:tblGrid>
              <a:tr h="627750">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Poppins"/>
                          <a:ea typeface="Poppins"/>
                          <a:cs typeface="Poppins"/>
                          <a:sym typeface="Poppins"/>
                        </a:rPr>
                        <a:t>Nomes</a:t>
                      </a:r>
                      <a:endParaRPr sz="32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Poppins"/>
                          <a:ea typeface="Poppins"/>
                          <a:cs typeface="Poppins"/>
                          <a:sym typeface="Poppins"/>
                        </a:rPr>
                        <a:t>Notas</a:t>
                      </a:r>
                      <a:endParaRPr sz="32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CDAD3"/>
                    </a:solidFill>
                  </a:tcPr>
                </a:tc>
              </a:tr>
              <a:tr h="627750">
                <a:tc>
                  <a:txBody>
                    <a:bodyPr/>
                    <a:lstStyle/>
                    <a:p>
                      <a:pPr indent="0" lvl="0" marL="0" marR="0" rtl="0" algn="ctr">
                        <a:lnSpc>
                          <a:spcPct val="139770"/>
                        </a:lnSpc>
                        <a:spcBef>
                          <a:spcPts val="0"/>
                        </a:spcBef>
                        <a:spcAft>
                          <a:spcPts val="0"/>
                        </a:spcAft>
                        <a:buClr>
                          <a:schemeClr val="dk1"/>
                        </a:buClr>
                        <a:buSzPts val="2500"/>
                        <a:buFont typeface="Poppins"/>
                        <a:buNone/>
                      </a:pPr>
                      <a:r>
                        <a:rPr lang="en-US" sz="2500" u="none" cap="none" strike="noStrike">
                          <a:solidFill>
                            <a:schemeClr val="dk1"/>
                          </a:solidFill>
                          <a:latin typeface="Poppins"/>
                          <a:ea typeface="Poppins"/>
                          <a:cs typeface="Poppins"/>
                          <a:sym typeface="Poppins"/>
                        </a:rPr>
                        <a:t>Alice Elvino Pereira</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38150">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just">
                        <a:lnSpc>
                          <a:spcPct val="100000"/>
                        </a:lnSpc>
                        <a:spcBef>
                          <a:spcPts val="0"/>
                        </a:spcBef>
                        <a:spcAft>
                          <a:spcPts val="0"/>
                        </a:spcAft>
                        <a:buClr>
                          <a:schemeClr val="dk1"/>
                        </a:buClr>
                        <a:buSzPts val="3200"/>
                        <a:buFont typeface="Poppins"/>
                        <a:buNone/>
                      </a:pPr>
                      <a:r>
                        <a:rPr lang="en-US" sz="3200" u="none" cap="none" strike="noStrike">
                          <a:latin typeface="Poppins"/>
                          <a:ea typeface="Poppins"/>
                          <a:cs typeface="Poppins"/>
                          <a:sym typeface="Poppins"/>
                        </a:rPr>
                        <a:t>                        10 </a:t>
                      </a:r>
                      <a:r>
                        <a:rPr lang="en-US" sz="1800" u="none" cap="none" strike="noStrike">
                          <a:latin typeface="Poppins"/>
                          <a:ea typeface="Poppins"/>
                          <a:cs typeface="Poppins"/>
                          <a:sym typeface="Poppins"/>
                        </a:rPr>
                        <a:t>                                   </a:t>
                      </a:r>
                      <a:endParaRPr sz="18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38150">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r h="549150">
                <a:tc>
                  <a:txBody>
                    <a:bodyPr/>
                    <a:lstStyle/>
                    <a:p>
                      <a:pPr indent="0" lvl="0" marL="0" marR="0" rtl="0" algn="ctr">
                        <a:lnSpc>
                          <a:spcPct val="100000"/>
                        </a:lnSpc>
                        <a:spcBef>
                          <a:spcPts val="0"/>
                        </a:spcBef>
                        <a:spcAft>
                          <a:spcPts val="0"/>
                        </a:spcAft>
                        <a:buClr>
                          <a:schemeClr val="dk1"/>
                        </a:buClr>
                        <a:buSzPts val="2500"/>
                        <a:buFont typeface="Poppins"/>
                        <a:buNone/>
                      </a:pPr>
                      <a:r>
                        <a:rPr lang="en-US" sz="2500" u="none" cap="none" strike="noStrike">
                          <a:latin typeface="Poppins"/>
                          <a:ea typeface="Poppins"/>
                          <a:cs typeface="Poppins"/>
                          <a:sym typeface="Poppins"/>
                        </a:rPr>
                        <a:t>Ana Beatriz da Silva Lourenço</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CF3"/>
                    </a:solidFill>
                  </a:tcPr>
                </a:tc>
                <a:tc>
                  <a:txBody>
                    <a:bodyPr/>
                    <a:lstStyle/>
                    <a:p>
                      <a:pPr indent="0" lvl="0" marL="0" marR="0" rtl="0" algn="just">
                        <a:lnSpc>
                          <a:spcPct val="100000"/>
                        </a:lnSpc>
                        <a:spcBef>
                          <a:spcPts val="0"/>
                        </a:spcBef>
                        <a:spcAft>
                          <a:spcPts val="0"/>
                        </a:spcAft>
                        <a:buClr>
                          <a:schemeClr val="dk1"/>
                        </a:buClr>
                        <a:buSzPts val="1800"/>
                        <a:buFont typeface="Poppins"/>
                        <a:buNone/>
                      </a:pPr>
                      <a:r>
                        <a:rPr lang="en-US" sz="1800" u="none" cap="none" strike="noStrike">
                          <a:latin typeface="Poppins"/>
                          <a:ea typeface="Poppins"/>
                          <a:cs typeface="Poppins"/>
                          <a:sym typeface="Poppins"/>
                        </a:rPr>
                        <a:t>                                            </a:t>
                      </a:r>
                      <a:r>
                        <a:rPr lang="en-US" sz="3200" u="none" cap="none" strike="noStrike">
                          <a:latin typeface="Poppins"/>
                          <a:ea typeface="Poppins"/>
                          <a:cs typeface="Poppins"/>
                          <a:sym typeface="Poppins"/>
                        </a:rPr>
                        <a:t>6</a:t>
                      </a:r>
                      <a:endParaRPr sz="32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CF3"/>
                    </a:solidFill>
                  </a:tcPr>
                </a:tc>
              </a:tr>
              <a:tr h="627750">
                <a:tc>
                  <a:txBody>
                    <a:bodyPr/>
                    <a:lstStyle/>
                    <a:p>
                      <a:pPr indent="0" lvl="0" marL="0" marR="0" rtl="0" algn="ctr">
                        <a:lnSpc>
                          <a:spcPct val="100000"/>
                        </a:lnSpc>
                        <a:spcBef>
                          <a:spcPts val="0"/>
                        </a:spcBef>
                        <a:spcAft>
                          <a:spcPts val="0"/>
                        </a:spcAft>
                        <a:buClr>
                          <a:schemeClr val="dk1"/>
                        </a:buClr>
                        <a:buSzPts val="2500"/>
                        <a:buFont typeface="Poppins"/>
                        <a:buNone/>
                      </a:pPr>
                      <a:r>
                        <a:rPr lang="en-US" sz="2500" u="none" cap="none" strike="noStrike">
                          <a:latin typeface="Poppins"/>
                          <a:ea typeface="Poppins"/>
                          <a:cs typeface="Poppins"/>
                          <a:sym typeface="Poppins"/>
                        </a:rPr>
                        <a:t>André Luis Ribeiro Rocha</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just">
                        <a:lnSpc>
                          <a:spcPct val="100000"/>
                        </a:lnSpc>
                        <a:spcBef>
                          <a:spcPts val="0"/>
                        </a:spcBef>
                        <a:spcAft>
                          <a:spcPts val="0"/>
                        </a:spcAft>
                        <a:buClr>
                          <a:schemeClr val="dk1"/>
                        </a:buClr>
                        <a:buSzPts val="1800"/>
                        <a:buFont typeface="Poppins"/>
                        <a:buNone/>
                      </a:pPr>
                      <a:r>
                        <a:rPr lang="en-US" sz="1800" u="none" cap="none" strike="noStrike">
                          <a:latin typeface="Poppins"/>
                          <a:ea typeface="Poppins"/>
                          <a:cs typeface="Poppins"/>
                          <a:sym typeface="Poppins"/>
                        </a:rPr>
                        <a:t>                                            </a:t>
                      </a:r>
                      <a:r>
                        <a:rPr lang="en-US" sz="3200" u="none" cap="none" strike="noStrike">
                          <a:latin typeface="Poppins"/>
                          <a:ea typeface="Poppins"/>
                          <a:cs typeface="Poppins"/>
                          <a:sym typeface="Poppins"/>
                        </a:rPr>
                        <a:t>8</a:t>
                      </a:r>
                      <a:endParaRPr sz="32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r h="486625">
                <a:tc>
                  <a:txBody>
                    <a:bodyPr/>
                    <a:lstStyle/>
                    <a:p>
                      <a:pPr indent="0" lvl="0" marL="0" marR="0" rtl="0" algn="ctr">
                        <a:lnSpc>
                          <a:spcPct val="100000"/>
                        </a:lnSpc>
                        <a:spcBef>
                          <a:spcPts val="0"/>
                        </a:spcBef>
                        <a:spcAft>
                          <a:spcPts val="0"/>
                        </a:spcAft>
                        <a:buClr>
                          <a:schemeClr val="dk1"/>
                        </a:buClr>
                        <a:buSzPts val="2500"/>
                        <a:buFont typeface="Poppins"/>
                        <a:buNone/>
                      </a:pPr>
                      <a:r>
                        <a:rPr lang="en-US" sz="2500" u="none" cap="none" strike="noStrike">
                          <a:latin typeface="Poppins"/>
                          <a:ea typeface="Poppins"/>
                          <a:cs typeface="Poppins"/>
                          <a:sym typeface="Poppins"/>
                        </a:rPr>
                        <a:t>Isabel Nogueira</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CF3"/>
                    </a:solidFill>
                  </a:tcPr>
                </a:tc>
                <a:tc>
                  <a:txBody>
                    <a:bodyPr/>
                    <a:lstStyle/>
                    <a:p>
                      <a:pPr indent="0" lvl="0" marL="0" marR="0" rtl="0" algn="just">
                        <a:lnSpc>
                          <a:spcPct val="100000"/>
                        </a:lnSpc>
                        <a:spcBef>
                          <a:spcPts val="0"/>
                        </a:spcBef>
                        <a:spcAft>
                          <a:spcPts val="0"/>
                        </a:spcAft>
                        <a:buClr>
                          <a:schemeClr val="dk1"/>
                        </a:buClr>
                        <a:buSzPts val="1800"/>
                        <a:buFont typeface="Poppins"/>
                        <a:buNone/>
                      </a:pPr>
                      <a:r>
                        <a:rPr lang="en-US" sz="1800" u="none" cap="none" strike="noStrike">
                          <a:latin typeface="Poppins"/>
                          <a:ea typeface="Poppins"/>
                          <a:cs typeface="Poppins"/>
                          <a:sym typeface="Poppins"/>
                        </a:rPr>
                        <a:t>                                            </a:t>
                      </a:r>
                      <a:r>
                        <a:rPr lang="en-US" sz="3200" u="none" cap="none" strike="noStrike">
                          <a:latin typeface="Poppins"/>
                          <a:ea typeface="Poppins"/>
                          <a:cs typeface="Poppins"/>
                          <a:sym typeface="Poppins"/>
                        </a:rPr>
                        <a:t>6</a:t>
                      </a:r>
                      <a:endParaRPr sz="32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CF3"/>
                    </a:solidFill>
                  </a:tcPr>
                </a:tc>
              </a:tr>
              <a:tr h="647050">
                <a:tc>
                  <a:txBody>
                    <a:bodyPr/>
                    <a:lstStyle/>
                    <a:p>
                      <a:pPr indent="0" lvl="0" marL="0" marR="0" rtl="0" algn="ctr">
                        <a:lnSpc>
                          <a:spcPct val="100000"/>
                        </a:lnSpc>
                        <a:spcBef>
                          <a:spcPts val="0"/>
                        </a:spcBef>
                        <a:spcAft>
                          <a:spcPts val="0"/>
                        </a:spcAft>
                        <a:buClr>
                          <a:schemeClr val="dk1"/>
                        </a:buClr>
                        <a:buSzPts val="2500"/>
                        <a:buFont typeface="Poppins"/>
                        <a:buNone/>
                      </a:pPr>
                      <a:r>
                        <a:rPr lang="en-US" sz="2500" u="none" cap="none" strike="noStrike">
                          <a:latin typeface="Poppins"/>
                          <a:ea typeface="Poppins"/>
                          <a:cs typeface="Poppins"/>
                          <a:sym typeface="Poppins"/>
                        </a:rPr>
                        <a:t>Larissa Rodrigues Fernandes</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just">
                        <a:lnSpc>
                          <a:spcPct val="100000"/>
                        </a:lnSpc>
                        <a:spcBef>
                          <a:spcPts val="0"/>
                        </a:spcBef>
                        <a:spcAft>
                          <a:spcPts val="0"/>
                        </a:spcAft>
                        <a:buClr>
                          <a:schemeClr val="dk1"/>
                        </a:buClr>
                        <a:buSzPts val="1800"/>
                        <a:buFont typeface="Poppins"/>
                        <a:buNone/>
                      </a:pPr>
                      <a:r>
                        <a:rPr lang="en-US" sz="1800" u="none" cap="none" strike="noStrike">
                          <a:latin typeface="Poppins"/>
                          <a:ea typeface="Poppins"/>
                          <a:cs typeface="Poppins"/>
                          <a:sym typeface="Poppins"/>
                        </a:rPr>
                        <a:t>                                            </a:t>
                      </a:r>
                      <a:r>
                        <a:rPr lang="en-US" sz="3200" u="none" cap="none" strike="noStrike">
                          <a:latin typeface="Poppins"/>
                          <a:ea typeface="Poppins"/>
                          <a:cs typeface="Poppins"/>
                          <a:sym typeface="Poppins"/>
                        </a:rPr>
                        <a:t>8</a:t>
                      </a:r>
                      <a:endParaRPr sz="32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r h="587725">
                <a:tc>
                  <a:txBody>
                    <a:bodyPr/>
                    <a:lstStyle/>
                    <a:p>
                      <a:pPr indent="0" lvl="0" marL="0" marR="0" rtl="0" algn="ctr">
                        <a:lnSpc>
                          <a:spcPct val="100000"/>
                        </a:lnSpc>
                        <a:spcBef>
                          <a:spcPts val="0"/>
                        </a:spcBef>
                        <a:spcAft>
                          <a:spcPts val="0"/>
                        </a:spcAft>
                        <a:buClr>
                          <a:schemeClr val="dk1"/>
                        </a:buClr>
                        <a:buSzPts val="2500"/>
                        <a:buFont typeface="Poppins"/>
                        <a:buNone/>
                      </a:pPr>
                      <a:r>
                        <a:rPr lang="en-US" sz="2500" u="none" cap="none" strike="noStrike">
                          <a:latin typeface="Poppins"/>
                          <a:ea typeface="Poppins"/>
                          <a:cs typeface="Poppins"/>
                          <a:sym typeface="Poppins"/>
                        </a:rPr>
                        <a:t>Pamela Regina Vieira</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CF3"/>
                    </a:solidFill>
                  </a:tcPr>
                </a:tc>
                <a:tc>
                  <a:txBody>
                    <a:bodyPr/>
                    <a:lstStyle/>
                    <a:p>
                      <a:pPr indent="0" lvl="0" marL="0" marR="0" rtl="0" algn="just">
                        <a:lnSpc>
                          <a:spcPct val="100000"/>
                        </a:lnSpc>
                        <a:spcBef>
                          <a:spcPts val="0"/>
                        </a:spcBef>
                        <a:spcAft>
                          <a:spcPts val="0"/>
                        </a:spcAft>
                        <a:buClr>
                          <a:schemeClr val="dk1"/>
                        </a:buClr>
                        <a:buSzPts val="1800"/>
                        <a:buFont typeface="Poppins"/>
                        <a:buNone/>
                      </a:pPr>
                      <a:r>
                        <a:rPr lang="en-US" sz="1800" u="none" cap="none" strike="noStrike">
                          <a:latin typeface="Poppins"/>
                          <a:ea typeface="Poppins"/>
                          <a:cs typeface="Poppins"/>
                          <a:sym typeface="Poppins"/>
                        </a:rPr>
                        <a:t>                                            </a:t>
                      </a:r>
                      <a:r>
                        <a:rPr lang="en-US" sz="3200" u="none" cap="none" strike="noStrike">
                          <a:latin typeface="Poppins"/>
                          <a:ea typeface="Poppins"/>
                          <a:cs typeface="Poppins"/>
                          <a:sym typeface="Poppins"/>
                        </a:rPr>
                        <a:t>9</a:t>
                      </a:r>
                      <a:endParaRPr sz="32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CF3"/>
                    </a:solidFill>
                  </a:tcPr>
                </a:tc>
              </a:tr>
              <a:tr h="612175">
                <a:tc>
                  <a:txBody>
                    <a:bodyPr/>
                    <a:lstStyle/>
                    <a:p>
                      <a:pPr indent="0" lvl="0" marL="0" marR="0" rtl="0" algn="ctr">
                        <a:lnSpc>
                          <a:spcPct val="100000"/>
                        </a:lnSpc>
                        <a:spcBef>
                          <a:spcPts val="0"/>
                        </a:spcBef>
                        <a:spcAft>
                          <a:spcPts val="0"/>
                        </a:spcAft>
                        <a:buClr>
                          <a:schemeClr val="dk1"/>
                        </a:buClr>
                        <a:buSzPts val="2500"/>
                        <a:buFont typeface="Poppins"/>
                        <a:buNone/>
                      </a:pPr>
                      <a:r>
                        <a:rPr lang="en-US" sz="2500" u="none" cap="none" strike="noStrike">
                          <a:latin typeface="Poppins"/>
                          <a:ea typeface="Poppins"/>
                          <a:cs typeface="Poppins"/>
                          <a:sym typeface="Poppins"/>
                        </a:rPr>
                        <a:t>Richard Romero Viera</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just">
                        <a:lnSpc>
                          <a:spcPct val="100000"/>
                        </a:lnSpc>
                        <a:spcBef>
                          <a:spcPts val="0"/>
                        </a:spcBef>
                        <a:spcAft>
                          <a:spcPts val="0"/>
                        </a:spcAft>
                        <a:buClr>
                          <a:schemeClr val="dk1"/>
                        </a:buClr>
                        <a:buSzPts val="1800"/>
                        <a:buFont typeface="Poppins"/>
                        <a:buNone/>
                      </a:pPr>
                      <a:r>
                        <a:rPr lang="en-US" sz="1800" u="none" cap="none" strike="noStrike">
                          <a:latin typeface="Poppins"/>
                          <a:ea typeface="Poppins"/>
                          <a:cs typeface="Poppins"/>
                          <a:sym typeface="Poppins"/>
                        </a:rPr>
                        <a:t>                                            </a:t>
                      </a:r>
                      <a:r>
                        <a:rPr lang="en-US" sz="3200" u="none" cap="none" strike="noStrike">
                          <a:latin typeface="Poppins"/>
                          <a:ea typeface="Poppins"/>
                          <a:cs typeface="Poppins"/>
                          <a:sym typeface="Poppins"/>
                        </a:rPr>
                        <a:t>8</a:t>
                      </a:r>
                      <a:endParaRPr sz="32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bl>
          </a:graphicData>
        </a:graphic>
      </p:graphicFrame>
      <p:sp>
        <p:nvSpPr>
          <p:cNvPr id="1142" name="Google Shape;1142;p143"/>
          <p:cNvSpPr/>
          <p:nvPr/>
        </p:nvSpPr>
        <p:spPr>
          <a:xfrm>
            <a:off x="9360000" y="1905120"/>
            <a:ext cx="180360" cy="34596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43" name="Google Shape;1143;p143"/>
          <p:cNvSpPr/>
          <p:nvPr/>
        </p:nvSpPr>
        <p:spPr>
          <a:xfrm>
            <a:off x="7020000" y="1980000"/>
            <a:ext cx="4319640" cy="34596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44" name="Google Shape;1144;p143"/>
          <p:cNvSpPr/>
          <p:nvPr/>
        </p:nvSpPr>
        <p:spPr>
          <a:xfrm>
            <a:off x="4680000" y="1787400"/>
            <a:ext cx="180360" cy="34596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45" name="Google Shape;1145;p143"/>
          <p:cNvSpPr/>
          <p:nvPr/>
        </p:nvSpPr>
        <p:spPr>
          <a:xfrm>
            <a:off x="5744275" y="1724250"/>
            <a:ext cx="7411800" cy="7077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chemeClr val="dk1"/>
              </a:buClr>
              <a:buSzPts val="2400"/>
              <a:buFont typeface="Poppins"/>
              <a:buNone/>
            </a:pPr>
            <a:r>
              <a:rPr b="0" i="0" lang="en-US" sz="2500" u="none" cap="none" strike="noStrike">
                <a:solidFill>
                  <a:srgbClr val="000000"/>
                </a:solidFill>
                <a:latin typeface="Poppins"/>
                <a:ea typeface="Poppins"/>
                <a:cs typeface="Poppins"/>
                <a:sym typeface="Poppins"/>
              </a:rPr>
              <a:t>André Luis</a:t>
            </a:r>
            <a:endParaRPr b="0" i="0" sz="2500" u="none" cap="none" strike="noStrike">
              <a:solidFill>
                <a:srgbClr val="000000"/>
              </a:solidFill>
              <a:latin typeface="Poppins"/>
              <a:ea typeface="Poppins"/>
              <a:cs typeface="Poppins"/>
              <a:sym typeface="Poppins"/>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1149" name="Shape 1149"/>
        <p:cNvGrpSpPr/>
        <p:nvPr/>
      </p:nvGrpSpPr>
      <p:grpSpPr>
        <a:xfrm>
          <a:off x="0" y="0"/>
          <a:ext cx="0" cy="0"/>
          <a:chOff x="0" y="0"/>
          <a:chExt cx="0" cy="0"/>
        </a:xfrm>
      </p:grpSpPr>
      <p:pic>
        <p:nvPicPr>
          <p:cNvPr id="1150" name="Google Shape;1150;p144"/>
          <p:cNvPicPr preferRelativeResize="0"/>
          <p:nvPr/>
        </p:nvPicPr>
        <p:blipFill rotWithShape="1">
          <a:blip r:embed="rId3">
            <a:alphaModFix/>
          </a:blip>
          <a:srcRect b="0" l="0" r="0" t="0"/>
          <a:stretch/>
        </p:blipFill>
        <p:spPr>
          <a:xfrm>
            <a:off x="7351920" y="820800"/>
            <a:ext cx="3583800" cy="3583800"/>
          </a:xfrm>
          <a:prstGeom prst="rect">
            <a:avLst/>
          </a:prstGeom>
          <a:noFill/>
          <a:ln>
            <a:noFill/>
          </a:ln>
        </p:spPr>
      </p:pic>
      <p:sp>
        <p:nvSpPr>
          <p:cNvPr id="1151" name="Google Shape;1151;p144"/>
          <p:cNvSpPr/>
          <p:nvPr/>
        </p:nvSpPr>
        <p:spPr>
          <a:xfrm>
            <a:off x="4183200" y="4205160"/>
            <a:ext cx="9920880" cy="1699200"/>
          </a:xfrm>
          <a:prstGeom prst="rect">
            <a:avLst/>
          </a:prstGeom>
          <a:noFill/>
          <a:ln>
            <a:noFill/>
          </a:ln>
        </p:spPr>
        <p:txBody>
          <a:bodyPr anchorCtr="0" anchor="t" bIns="0" lIns="0" spcFirstLastPara="1" rIns="0" wrap="square" tIns="0">
            <a:noAutofit/>
          </a:bodyPr>
          <a:lstStyle/>
          <a:p>
            <a:pPr indent="0" lvl="0" marL="0" marR="0" rtl="0" algn="ctr">
              <a:lnSpc>
                <a:spcPct val="120017"/>
              </a:lnSpc>
              <a:spcBef>
                <a:spcPts val="0"/>
              </a:spcBef>
              <a:spcAft>
                <a:spcPts val="0"/>
              </a:spcAft>
              <a:buClr>
                <a:srgbClr val="000000"/>
              </a:buClr>
              <a:buSzPts val="11150"/>
              <a:buFont typeface="Arial"/>
              <a:buNone/>
            </a:pPr>
            <a:r>
              <a:rPr b="0" i="0" lang="en-US" sz="11150" u="none" cap="none" strike="noStrike">
                <a:solidFill>
                  <a:srgbClr val="000000"/>
                </a:solidFill>
                <a:latin typeface="Poppins Medium"/>
                <a:ea typeface="Poppins Medium"/>
                <a:cs typeface="Poppins Medium"/>
                <a:sym typeface="Poppins Medium"/>
              </a:rPr>
              <a:t>MÓDULO 05</a:t>
            </a:r>
            <a:endParaRPr b="0" i="0" sz="11150" u="none" cap="none" strike="noStrike">
              <a:solidFill>
                <a:schemeClr val="dk1"/>
              </a:solidFill>
              <a:latin typeface="Arial"/>
              <a:ea typeface="Arial"/>
              <a:cs typeface="Arial"/>
              <a:sym typeface="Arial"/>
            </a:endParaRPr>
          </a:p>
        </p:txBody>
      </p:sp>
      <p:sp>
        <p:nvSpPr>
          <p:cNvPr id="1152" name="Google Shape;1152;p144"/>
          <p:cNvSpPr/>
          <p:nvPr/>
        </p:nvSpPr>
        <p:spPr>
          <a:xfrm>
            <a:off x="5374080" y="5693760"/>
            <a:ext cx="7539480" cy="403920"/>
          </a:xfrm>
          <a:prstGeom prst="rect">
            <a:avLst/>
          </a:prstGeom>
          <a:noFill/>
          <a:ln>
            <a:noFill/>
          </a:ln>
        </p:spPr>
        <p:txBody>
          <a:bodyPr anchorCtr="0" anchor="t" bIns="0" lIns="0" spcFirstLastPara="1" rIns="0" wrap="square" tIns="0">
            <a:noAutofit/>
          </a:bodyPr>
          <a:lstStyle/>
          <a:p>
            <a:pPr indent="0" lvl="0" marL="0" marR="0" rtl="0" algn="ctr">
              <a:lnSpc>
                <a:spcPct val="129918"/>
              </a:lnSpc>
              <a:spcBef>
                <a:spcPts val="0"/>
              </a:spcBef>
              <a:spcAft>
                <a:spcPts val="0"/>
              </a:spcAft>
              <a:buClr>
                <a:srgbClr val="000000"/>
              </a:buClr>
              <a:buSzPts val="2450"/>
              <a:buFont typeface="Arial"/>
              <a:buNone/>
            </a:pPr>
            <a:r>
              <a:rPr b="0" i="0" lang="en-US" sz="2450" u="none" cap="none" strike="noStrike">
                <a:solidFill>
                  <a:srgbClr val="000000"/>
                </a:solidFill>
                <a:latin typeface="Poppins Medium"/>
                <a:ea typeface="Poppins Medium"/>
                <a:cs typeface="Poppins Medium"/>
                <a:sym typeface="Poppins Medium"/>
              </a:rPr>
              <a:t>ADMINISTRATIVO</a:t>
            </a:r>
            <a:endParaRPr b="0" i="0" sz="2450" u="none" cap="none" strike="noStrike">
              <a:solidFill>
                <a:schemeClr val="dk1"/>
              </a:solidFill>
              <a:latin typeface="Arial"/>
              <a:ea typeface="Arial"/>
              <a:cs typeface="Arial"/>
              <a:sym typeface="Arial"/>
            </a:endParaRPr>
          </a:p>
        </p:txBody>
      </p:sp>
      <p:pic>
        <p:nvPicPr>
          <p:cNvPr id="1153" name="Google Shape;1153;p144"/>
          <p:cNvPicPr preferRelativeResize="0"/>
          <p:nvPr/>
        </p:nvPicPr>
        <p:blipFill rotWithShape="1">
          <a:blip r:embed="rId4">
            <a:alphaModFix/>
          </a:blip>
          <a:srcRect b="0" l="0" r="0" t="0"/>
          <a:stretch/>
        </p:blipFill>
        <p:spPr>
          <a:xfrm rot="5400000">
            <a:off x="12009600" y="-702360"/>
            <a:ext cx="17374680" cy="1843488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1157" name="Shape 1157"/>
        <p:cNvGrpSpPr/>
        <p:nvPr/>
      </p:nvGrpSpPr>
      <p:grpSpPr>
        <a:xfrm>
          <a:off x="0" y="0"/>
          <a:ext cx="0" cy="0"/>
          <a:chOff x="0" y="0"/>
          <a:chExt cx="0" cy="0"/>
        </a:xfrm>
      </p:grpSpPr>
      <p:sp>
        <p:nvSpPr>
          <p:cNvPr id="1158" name="Google Shape;1158;p145"/>
          <p:cNvSpPr/>
          <p:nvPr/>
        </p:nvSpPr>
        <p:spPr>
          <a:xfrm>
            <a:off x="1028880" y="476280"/>
            <a:ext cx="16776000" cy="111204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Poppins Medium"/>
              <a:buNone/>
            </a:pPr>
            <a:r>
              <a:rPr b="0" i="0" lang="en-US" sz="7300" u="none" cap="none" strike="noStrike">
                <a:solidFill>
                  <a:srgbClr val="000000"/>
                </a:solidFill>
                <a:latin typeface="Poppins Medium"/>
                <a:ea typeface="Poppins Medium"/>
                <a:cs typeface="Poppins Medium"/>
                <a:sym typeface="Poppins Medium"/>
              </a:rPr>
              <a:t>DOCUMENTO DE VISÃO</a:t>
            </a:r>
            <a:endParaRPr b="0" i="0" sz="7300" u="none" cap="none" strike="noStrike">
              <a:solidFill>
                <a:schemeClr val="dk1"/>
              </a:solidFill>
              <a:latin typeface="Arial"/>
              <a:ea typeface="Arial"/>
              <a:cs typeface="Arial"/>
              <a:sym typeface="Arial"/>
            </a:endParaRPr>
          </a:p>
        </p:txBody>
      </p:sp>
      <p:sp>
        <p:nvSpPr>
          <p:cNvPr id="1159" name="Google Shape;1159;p145"/>
          <p:cNvSpPr/>
          <p:nvPr/>
        </p:nvSpPr>
        <p:spPr>
          <a:xfrm>
            <a:off x="3272760" y="1537200"/>
            <a:ext cx="11741760" cy="543240"/>
          </a:xfrm>
          <a:prstGeom prst="rect">
            <a:avLst/>
          </a:prstGeom>
          <a:noFill/>
          <a:ln>
            <a:noFill/>
          </a:ln>
        </p:spPr>
        <p:txBody>
          <a:bodyPr anchorCtr="0" anchor="t" bIns="0" lIns="0" spcFirstLastPara="1" rIns="0" wrap="square" tIns="0">
            <a:noAutofit/>
          </a:bodyPr>
          <a:lstStyle/>
          <a:p>
            <a:pPr indent="457200" lvl="0" marL="2743200" marR="0" rtl="0" algn="l">
              <a:lnSpc>
                <a:spcPct val="139869"/>
              </a:lnSpc>
              <a:spcBef>
                <a:spcPts val="0"/>
              </a:spcBef>
              <a:spcAft>
                <a:spcPts val="0"/>
              </a:spcAft>
              <a:buClr>
                <a:srgbClr val="000000"/>
              </a:buClr>
              <a:buSzPts val="3060"/>
              <a:buFont typeface="Poppins Medium"/>
              <a:buNone/>
            </a:pPr>
            <a:r>
              <a:rPr b="0" i="0" lang="en-US" sz="3060" u="none" cap="none" strike="noStrike">
                <a:solidFill>
                  <a:srgbClr val="000000"/>
                </a:solidFill>
                <a:latin typeface="Poppins Medium"/>
                <a:ea typeface="Poppins Medium"/>
                <a:cs typeface="Poppins Medium"/>
                <a:sym typeface="Poppins Medium"/>
              </a:rPr>
              <a:t>Problema: Emily  </a:t>
            </a:r>
            <a:endParaRPr b="0" i="0" sz="3060" u="none" cap="none" strike="noStrike">
              <a:solidFill>
                <a:schemeClr val="dk1"/>
              </a:solidFill>
              <a:latin typeface="Arial"/>
              <a:ea typeface="Arial"/>
              <a:cs typeface="Arial"/>
              <a:sym typeface="Arial"/>
            </a:endParaRPr>
          </a:p>
        </p:txBody>
      </p:sp>
      <p:pic>
        <p:nvPicPr>
          <p:cNvPr id="1160" name="Google Shape;1160;p145"/>
          <p:cNvPicPr preferRelativeResize="0"/>
          <p:nvPr/>
        </p:nvPicPr>
        <p:blipFill rotWithShape="1">
          <a:blip r:embed="rId3">
            <a:alphaModFix/>
          </a:blip>
          <a:srcRect b="0" l="0" r="0" t="0"/>
          <a:stretch/>
        </p:blipFill>
        <p:spPr>
          <a:xfrm rot="-1765800">
            <a:off x="-3156480" y="4818240"/>
            <a:ext cx="8369640" cy="8880480"/>
          </a:xfrm>
          <a:prstGeom prst="rect">
            <a:avLst/>
          </a:prstGeom>
          <a:noFill/>
          <a:ln>
            <a:noFill/>
          </a:ln>
        </p:spPr>
      </p:pic>
      <p:sp>
        <p:nvSpPr>
          <p:cNvPr id="1161" name="Google Shape;1161;p145"/>
          <p:cNvSpPr/>
          <p:nvPr/>
        </p:nvSpPr>
        <p:spPr>
          <a:xfrm>
            <a:off x="610200" y="8202600"/>
            <a:ext cx="14404320" cy="1086840"/>
          </a:xfrm>
          <a:prstGeom prst="rect">
            <a:avLst/>
          </a:prstGeom>
          <a:noFill/>
          <a:ln>
            <a:noFill/>
          </a:ln>
        </p:spPr>
        <p:txBody>
          <a:bodyPr anchorCtr="0" anchor="t" bIns="0" lIns="0" spcFirstLastPara="1" rIns="0" wrap="square" tIns="0">
            <a:noAutofit/>
          </a:bodyPr>
          <a:lstStyle/>
          <a:p>
            <a:pPr indent="0" lvl="0" marL="0" marR="0" rtl="0" algn="l">
              <a:lnSpc>
                <a:spcPct val="139869"/>
              </a:lnSpc>
              <a:spcBef>
                <a:spcPts val="0"/>
              </a:spcBef>
              <a:spcAft>
                <a:spcPts val="0"/>
              </a:spcAft>
              <a:buClr>
                <a:schemeClr val="dk1"/>
              </a:buClr>
              <a:buSzPts val="3060"/>
              <a:buFont typeface="Arial"/>
              <a:buNone/>
            </a:pPr>
            <a:r>
              <a:t/>
            </a:r>
            <a:endParaRPr b="0" i="0" sz="3060" u="none" cap="none" strike="noStrike">
              <a:solidFill>
                <a:schemeClr val="dk1"/>
              </a:solidFill>
              <a:latin typeface="Arial"/>
              <a:ea typeface="Arial"/>
              <a:cs typeface="Arial"/>
              <a:sym typeface="Arial"/>
            </a:endParaRPr>
          </a:p>
        </p:txBody>
      </p:sp>
      <p:sp>
        <p:nvSpPr>
          <p:cNvPr id="1162" name="Google Shape;1162;p145"/>
          <p:cNvSpPr txBox="1"/>
          <p:nvPr/>
        </p:nvSpPr>
        <p:spPr>
          <a:xfrm>
            <a:off x="1527075" y="2248975"/>
            <a:ext cx="15631800" cy="778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2200"/>
              <a:buFont typeface="Arial"/>
              <a:buNone/>
            </a:pPr>
            <a:r>
              <a:rPr b="1" i="0" lang="en-US" sz="2600" u="none" cap="none" strike="noStrike">
                <a:solidFill>
                  <a:schemeClr val="dk1"/>
                </a:solidFill>
                <a:latin typeface="Poppins"/>
                <a:ea typeface="Poppins"/>
                <a:cs typeface="Poppins"/>
                <a:sym typeface="Poppins"/>
              </a:rPr>
              <a:t>O Problema: </a:t>
            </a:r>
            <a:endParaRPr b="1" i="0" sz="2600" u="none" cap="none" strike="noStrike">
              <a:solidFill>
                <a:schemeClr val="dk1"/>
              </a:solidFill>
              <a:latin typeface="Poppins"/>
              <a:ea typeface="Poppins"/>
              <a:cs typeface="Poppins"/>
              <a:sym typeface="Poppins"/>
            </a:endParaRPr>
          </a:p>
          <a:p>
            <a:pPr indent="0" lvl="0" marL="0" marR="0" rtl="0" algn="l">
              <a:lnSpc>
                <a:spcPct val="100000"/>
              </a:lnSpc>
              <a:spcBef>
                <a:spcPts val="0"/>
              </a:spcBef>
              <a:spcAft>
                <a:spcPts val="0"/>
              </a:spcAft>
              <a:buClr>
                <a:schemeClr val="dk1"/>
              </a:buClr>
              <a:buSzPts val="2200"/>
              <a:buFont typeface="Arial"/>
              <a:buNone/>
            </a:pPr>
            <a:r>
              <a:rPr b="0" i="0" lang="en-US" sz="2600" u="none" cap="none" strike="noStrike">
                <a:solidFill>
                  <a:schemeClr val="dk1"/>
                </a:solidFill>
                <a:latin typeface="Poppins"/>
                <a:ea typeface="Poppins"/>
                <a:cs typeface="Poppins"/>
                <a:sym typeface="Poppins"/>
              </a:rPr>
              <a:t>Necessidade de uma fácil gestão dos clientes, médicos ou farmacêuticos, que necessitam do projeto em questões financeiras, ou em controle, seja dos medicamentos ou utensílios, necessários para uso de um programa de telemedicina.</a:t>
            </a:r>
            <a:endParaRPr b="0" i="0" sz="2600" u="none" cap="none" strike="noStrike">
              <a:solidFill>
                <a:schemeClr val="dk1"/>
              </a:solidFill>
              <a:latin typeface="Poppins"/>
              <a:ea typeface="Poppins"/>
              <a:cs typeface="Poppins"/>
              <a:sym typeface="Poppins"/>
            </a:endParaRPr>
          </a:p>
          <a:p>
            <a:pPr indent="0" lvl="0" marL="0" marR="0" rtl="0" algn="l">
              <a:lnSpc>
                <a:spcPct val="100000"/>
              </a:lnSpc>
              <a:spcBef>
                <a:spcPts val="0"/>
              </a:spcBef>
              <a:spcAft>
                <a:spcPts val="0"/>
              </a:spcAft>
              <a:buClr>
                <a:schemeClr val="dk1"/>
              </a:buClr>
              <a:buSzPts val="2200"/>
              <a:buFont typeface="Arial"/>
              <a:buNone/>
            </a:pPr>
            <a:r>
              <a:t/>
            </a:r>
            <a:endParaRPr b="0" i="0" sz="2600" u="none" cap="none" strike="noStrike">
              <a:solidFill>
                <a:schemeClr val="dk1"/>
              </a:solidFill>
              <a:latin typeface="Poppins"/>
              <a:ea typeface="Poppins"/>
              <a:cs typeface="Poppins"/>
              <a:sym typeface="Poppins"/>
            </a:endParaRPr>
          </a:p>
          <a:p>
            <a:pPr indent="0" lvl="0" marL="0" marR="0" rtl="0" algn="l">
              <a:lnSpc>
                <a:spcPct val="100000"/>
              </a:lnSpc>
              <a:spcBef>
                <a:spcPts val="0"/>
              </a:spcBef>
              <a:spcAft>
                <a:spcPts val="0"/>
              </a:spcAft>
              <a:buClr>
                <a:schemeClr val="dk1"/>
              </a:buClr>
              <a:buSzPts val="2200"/>
              <a:buFont typeface="Arial"/>
              <a:buNone/>
            </a:pPr>
            <a:r>
              <a:rPr b="1" i="0" lang="en-US" sz="2600" u="none" cap="none" strike="noStrike">
                <a:solidFill>
                  <a:schemeClr val="dk1"/>
                </a:solidFill>
                <a:latin typeface="Poppins"/>
                <a:ea typeface="Poppins"/>
                <a:cs typeface="Poppins"/>
                <a:sym typeface="Poppins"/>
              </a:rPr>
              <a:t>Quem afeta:</a:t>
            </a:r>
            <a:endParaRPr b="1" i="0" sz="2600" u="none" cap="none" strike="noStrike">
              <a:solidFill>
                <a:schemeClr val="dk1"/>
              </a:solidFill>
              <a:latin typeface="Poppins"/>
              <a:ea typeface="Poppins"/>
              <a:cs typeface="Poppins"/>
              <a:sym typeface="Poppins"/>
            </a:endParaRPr>
          </a:p>
          <a:p>
            <a:pPr indent="0" lvl="0" marL="0" marR="0" rtl="0" algn="l">
              <a:lnSpc>
                <a:spcPct val="100000"/>
              </a:lnSpc>
              <a:spcBef>
                <a:spcPts val="0"/>
              </a:spcBef>
              <a:spcAft>
                <a:spcPts val="0"/>
              </a:spcAft>
              <a:buClr>
                <a:schemeClr val="dk1"/>
              </a:buClr>
              <a:buSzPts val="2200"/>
              <a:buFont typeface="Arial"/>
              <a:buNone/>
            </a:pPr>
            <a:r>
              <a:rPr b="0" i="0" lang="en-US" sz="2600" u="none" cap="none" strike="noStrike">
                <a:solidFill>
                  <a:schemeClr val="dk1"/>
                </a:solidFill>
                <a:latin typeface="Poppins"/>
                <a:ea typeface="Poppins"/>
                <a:cs typeface="Poppins"/>
                <a:sym typeface="Poppins"/>
              </a:rPr>
              <a:t>A administração e gerência da instituição, os usuários, seja de forma financeira ou de controle.</a:t>
            </a:r>
            <a:endParaRPr b="0" i="0" sz="2600" u="none" cap="none" strike="noStrike">
              <a:solidFill>
                <a:schemeClr val="dk1"/>
              </a:solidFill>
              <a:latin typeface="Poppins"/>
              <a:ea typeface="Poppins"/>
              <a:cs typeface="Poppins"/>
              <a:sym typeface="Poppins"/>
            </a:endParaRPr>
          </a:p>
          <a:p>
            <a:pPr indent="0" lvl="0" marL="0" marR="0" rtl="0" algn="l">
              <a:lnSpc>
                <a:spcPct val="100000"/>
              </a:lnSpc>
              <a:spcBef>
                <a:spcPts val="0"/>
              </a:spcBef>
              <a:spcAft>
                <a:spcPts val="0"/>
              </a:spcAft>
              <a:buClr>
                <a:schemeClr val="dk1"/>
              </a:buClr>
              <a:buSzPts val="2200"/>
              <a:buFont typeface="Arial"/>
              <a:buNone/>
            </a:pPr>
            <a:r>
              <a:t/>
            </a:r>
            <a:endParaRPr b="0" i="0" sz="2600" u="none" cap="none" strike="noStrike">
              <a:solidFill>
                <a:schemeClr val="dk1"/>
              </a:solidFill>
              <a:latin typeface="Poppins"/>
              <a:ea typeface="Poppins"/>
              <a:cs typeface="Poppins"/>
              <a:sym typeface="Poppins"/>
            </a:endParaRPr>
          </a:p>
          <a:p>
            <a:pPr indent="0" lvl="0" marL="0" marR="0" rtl="0" algn="l">
              <a:lnSpc>
                <a:spcPct val="100000"/>
              </a:lnSpc>
              <a:spcBef>
                <a:spcPts val="0"/>
              </a:spcBef>
              <a:spcAft>
                <a:spcPts val="0"/>
              </a:spcAft>
              <a:buClr>
                <a:schemeClr val="dk1"/>
              </a:buClr>
              <a:buSzPts val="2200"/>
              <a:buFont typeface="Arial"/>
              <a:buNone/>
            </a:pPr>
            <a:r>
              <a:rPr b="1" i="0" lang="en-US" sz="2600" u="none" cap="none" strike="noStrike">
                <a:solidFill>
                  <a:schemeClr val="dk1"/>
                </a:solidFill>
                <a:latin typeface="Poppins"/>
                <a:ea typeface="Poppins"/>
                <a:cs typeface="Poppins"/>
                <a:sym typeface="Poppins"/>
              </a:rPr>
              <a:t>Qual seu impacto:</a:t>
            </a:r>
            <a:endParaRPr b="1" i="0" sz="2600" u="none" cap="none" strike="noStrike">
              <a:solidFill>
                <a:schemeClr val="dk1"/>
              </a:solidFill>
              <a:latin typeface="Poppins"/>
              <a:ea typeface="Poppins"/>
              <a:cs typeface="Poppins"/>
              <a:sym typeface="Poppins"/>
            </a:endParaRPr>
          </a:p>
          <a:p>
            <a:pPr indent="0" lvl="0" marL="0" marR="0" rtl="0" algn="l">
              <a:lnSpc>
                <a:spcPct val="100000"/>
              </a:lnSpc>
              <a:spcBef>
                <a:spcPts val="0"/>
              </a:spcBef>
              <a:spcAft>
                <a:spcPts val="0"/>
              </a:spcAft>
              <a:buClr>
                <a:schemeClr val="dk1"/>
              </a:buClr>
              <a:buSzPts val="2200"/>
              <a:buFont typeface="Arial"/>
              <a:buNone/>
            </a:pPr>
            <a:r>
              <a:rPr b="0" i="0" lang="en-US" sz="2600" u="none" cap="none" strike="noStrike">
                <a:solidFill>
                  <a:schemeClr val="dk1"/>
                </a:solidFill>
                <a:latin typeface="Poppins"/>
                <a:ea typeface="Poppins"/>
                <a:cs typeface="Poppins"/>
                <a:sym typeface="Poppins"/>
              </a:rPr>
              <a:t>Não permitir aos usuários conhecer e ter acesso mais rápido aos dados e informações sobre sua respectiva  área, sejam médicos ou clientes, para que tenham maior facilidade em gerenciar seus próprios interesses. 			</a:t>
            </a:r>
            <a:endParaRPr b="0" i="0" sz="2600" u="none" cap="none" strike="noStrike">
              <a:solidFill>
                <a:schemeClr val="dk1"/>
              </a:solidFill>
              <a:latin typeface="Poppins"/>
              <a:ea typeface="Poppins"/>
              <a:cs typeface="Poppins"/>
              <a:sym typeface="Poppins"/>
            </a:endParaRPr>
          </a:p>
          <a:p>
            <a:pPr indent="0" lvl="0" marL="0" marR="0" rtl="0" algn="l">
              <a:lnSpc>
                <a:spcPct val="115000"/>
              </a:lnSpc>
              <a:spcBef>
                <a:spcPts val="0"/>
              </a:spcBef>
              <a:spcAft>
                <a:spcPts val="0"/>
              </a:spcAft>
              <a:buClr>
                <a:schemeClr val="dk1"/>
              </a:buClr>
              <a:buSzPts val="2200"/>
              <a:buFont typeface="Arial"/>
              <a:buNone/>
            </a:pPr>
            <a:r>
              <a:rPr b="0" i="0" lang="en-US" sz="2600" u="none" cap="none" strike="noStrike">
                <a:solidFill>
                  <a:schemeClr val="dk1"/>
                </a:solidFill>
                <a:latin typeface="Poppins"/>
                <a:ea typeface="Poppins"/>
                <a:cs typeface="Poppins"/>
                <a:sym typeface="Poppins"/>
              </a:rPr>
              <a:t>		</a:t>
            </a:r>
            <a:endParaRPr b="1" i="0" sz="2600" u="none" cap="none" strike="noStrike">
              <a:solidFill>
                <a:schemeClr val="dk1"/>
              </a:solidFill>
              <a:latin typeface="Poppins"/>
              <a:ea typeface="Poppins"/>
              <a:cs typeface="Poppins"/>
              <a:sym typeface="Poppins"/>
            </a:endParaRPr>
          </a:p>
          <a:p>
            <a:pPr indent="0" lvl="0" marL="0" marR="0" rtl="0" algn="l">
              <a:lnSpc>
                <a:spcPct val="100000"/>
              </a:lnSpc>
              <a:spcBef>
                <a:spcPts val="0"/>
              </a:spcBef>
              <a:spcAft>
                <a:spcPts val="0"/>
              </a:spcAft>
              <a:buClr>
                <a:schemeClr val="dk1"/>
              </a:buClr>
              <a:buSzPts val="2200"/>
              <a:buFont typeface="Arial"/>
              <a:buNone/>
            </a:pPr>
            <a:r>
              <a:rPr b="1" i="0" lang="en-US" sz="2600" u="none" cap="none" strike="noStrike">
                <a:solidFill>
                  <a:schemeClr val="dk1"/>
                </a:solidFill>
                <a:latin typeface="Poppins"/>
                <a:ea typeface="Poppins"/>
                <a:cs typeface="Poppins"/>
                <a:sym typeface="Poppins"/>
              </a:rPr>
              <a:t>Qual seria uma boa solução:</a:t>
            </a:r>
            <a:endParaRPr b="1" i="0" sz="2600" u="none" cap="none" strike="noStrike">
              <a:solidFill>
                <a:schemeClr val="dk1"/>
              </a:solidFill>
              <a:latin typeface="Poppins"/>
              <a:ea typeface="Poppins"/>
              <a:cs typeface="Poppins"/>
              <a:sym typeface="Poppins"/>
            </a:endParaRPr>
          </a:p>
          <a:p>
            <a:pPr indent="0" lvl="0" marL="0" marR="0" rtl="0" algn="l">
              <a:lnSpc>
                <a:spcPct val="100000"/>
              </a:lnSpc>
              <a:spcBef>
                <a:spcPts val="0"/>
              </a:spcBef>
              <a:spcAft>
                <a:spcPts val="0"/>
              </a:spcAft>
              <a:buClr>
                <a:schemeClr val="dk1"/>
              </a:buClr>
              <a:buSzPts val="2200"/>
              <a:buFont typeface="Arial"/>
              <a:buNone/>
            </a:pPr>
            <a:r>
              <a:rPr b="0" i="0" lang="en-US" sz="2600" u="none" cap="none" strike="noStrike">
                <a:solidFill>
                  <a:schemeClr val="dk1"/>
                </a:solidFill>
                <a:latin typeface="Poppins"/>
                <a:ea typeface="Poppins"/>
                <a:cs typeface="Poppins"/>
                <a:sym typeface="Poppins"/>
              </a:rPr>
              <a:t>Desenvolver e implantar sistemas de gestões dos usuários, planos (pagamentos), especialidades médicas, contatos, consultas, etc. Atendendo às necessidades de gerenciamento e documentação dos dados, até o final do 2º semestre de 2022.</a:t>
            </a:r>
            <a:endParaRPr b="0" i="0" sz="2600" u="none" cap="none" strike="noStrike">
              <a:solidFill>
                <a:schemeClr val="dk1"/>
              </a:solidFill>
              <a:latin typeface="Poppins"/>
              <a:ea typeface="Poppins"/>
              <a:cs typeface="Poppins"/>
              <a:sym typeface="Poppins"/>
            </a:endParaRPr>
          </a:p>
          <a:p>
            <a:pPr indent="0" lvl="0" marL="0" marR="0" rtl="0" algn="l">
              <a:lnSpc>
                <a:spcPct val="100000"/>
              </a:lnSpc>
              <a:spcBef>
                <a:spcPts val="0"/>
              </a:spcBef>
              <a:spcAft>
                <a:spcPts val="0"/>
              </a:spcAft>
              <a:buClr>
                <a:schemeClr val="dk1"/>
              </a:buClr>
              <a:buSzPts val="2200"/>
              <a:buFont typeface="Arial"/>
              <a:buNone/>
            </a:pPr>
            <a:r>
              <a:t/>
            </a:r>
            <a:endParaRPr b="0" i="0" sz="2200" u="none" cap="none" strike="noStrike">
              <a:solidFill>
                <a:schemeClr val="dk1"/>
              </a:solidFill>
              <a:latin typeface="Arial"/>
              <a:ea typeface="Arial"/>
              <a:cs typeface="Arial"/>
              <a:sym typeface="Arial"/>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1166" name="Shape 1166"/>
        <p:cNvGrpSpPr/>
        <p:nvPr/>
      </p:nvGrpSpPr>
      <p:grpSpPr>
        <a:xfrm>
          <a:off x="0" y="0"/>
          <a:ext cx="0" cy="0"/>
          <a:chOff x="0" y="0"/>
          <a:chExt cx="0" cy="0"/>
        </a:xfrm>
      </p:grpSpPr>
      <p:sp>
        <p:nvSpPr>
          <p:cNvPr id="1167" name="Google Shape;1167;p146"/>
          <p:cNvSpPr/>
          <p:nvPr/>
        </p:nvSpPr>
        <p:spPr>
          <a:xfrm>
            <a:off x="1028880" y="476280"/>
            <a:ext cx="16776000" cy="111204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Poppins Medium"/>
              <a:buNone/>
            </a:pPr>
            <a:r>
              <a:rPr b="0" i="0" lang="en-US" sz="7300" u="none" cap="none" strike="noStrike">
                <a:solidFill>
                  <a:srgbClr val="000000"/>
                </a:solidFill>
                <a:latin typeface="Poppins Medium"/>
                <a:ea typeface="Poppins Medium"/>
                <a:cs typeface="Poppins Medium"/>
                <a:sym typeface="Poppins Medium"/>
              </a:rPr>
              <a:t>DOCUMENTO DE VISÃO</a:t>
            </a:r>
            <a:endParaRPr b="0" i="0" sz="7300" u="none" cap="none" strike="noStrike">
              <a:solidFill>
                <a:schemeClr val="dk1"/>
              </a:solidFill>
              <a:latin typeface="Arial"/>
              <a:ea typeface="Arial"/>
              <a:cs typeface="Arial"/>
              <a:sym typeface="Arial"/>
            </a:endParaRPr>
          </a:p>
        </p:txBody>
      </p:sp>
      <p:sp>
        <p:nvSpPr>
          <p:cNvPr id="1168" name="Google Shape;1168;p146"/>
          <p:cNvSpPr/>
          <p:nvPr/>
        </p:nvSpPr>
        <p:spPr>
          <a:xfrm>
            <a:off x="3272760" y="1537200"/>
            <a:ext cx="11741760" cy="54324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rgbClr val="000000"/>
              </a:buClr>
              <a:buSzPts val="3060"/>
              <a:buFont typeface="Poppins Medium"/>
              <a:buNone/>
            </a:pPr>
            <a:r>
              <a:rPr b="0" i="0" lang="en-US" sz="3060" u="none" cap="none" strike="noStrike">
                <a:solidFill>
                  <a:srgbClr val="000000"/>
                </a:solidFill>
                <a:latin typeface="Poppins Medium"/>
                <a:ea typeface="Poppins Medium"/>
                <a:cs typeface="Poppins Medium"/>
                <a:sym typeface="Poppins Medium"/>
              </a:rPr>
              <a:t>Stakeholders: Matheus  </a:t>
            </a:r>
            <a:endParaRPr b="0" i="0" sz="3060" u="none" cap="none" strike="noStrike">
              <a:solidFill>
                <a:schemeClr val="dk1"/>
              </a:solidFill>
              <a:latin typeface="Arial"/>
              <a:ea typeface="Arial"/>
              <a:cs typeface="Arial"/>
              <a:sym typeface="Arial"/>
            </a:endParaRPr>
          </a:p>
        </p:txBody>
      </p:sp>
      <p:pic>
        <p:nvPicPr>
          <p:cNvPr id="1169" name="Google Shape;1169;p146"/>
          <p:cNvPicPr preferRelativeResize="0"/>
          <p:nvPr/>
        </p:nvPicPr>
        <p:blipFill rotWithShape="1">
          <a:blip r:embed="rId3">
            <a:alphaModFix/>
          </a:blip>
          <a:srcRect b="0" l="0" r="0" t="0"/>
          <a:stretch/>
        </p:blipFill>
        <p:spPr>
          <a:xfrm rot="967800">
            <a:off x="14301720" y="-3411720"/>
            <a:ext cx="8369640" cy="8880480"/>
          </a:xfrm>
          <a:prstGeom prst="rect">
            <a:avLst/>
          </a:prstGeom>
          <a:noFill/>
          <a:ln>
            <a:noFill/>
          </a:ln>
        </p:spPr>
      </p:pic>
      <p:graphicFrame>
        <p:nvGraphicFramePr>
          <p:cNvPr id="1170" name="Google Shape;1170;p146"/>
          <p:cNvGraphicFramePr/>
          <p:nvPr/>
        </p:nvGraphicFramePr>
        <p:xfrm>
          <a:off x="1015558" y="3540810"/>
          <a:ext cx="3000000" cy="3000000"/>
        </p:xfrm>
        <a:graphic>
          <a:graphicData uri="http://schemas.openxmlformats.org/drawingml/2006/table">
            <a:tbl>
              <a:tblPr>
                <a:noFill/>
                <a:tableStyleId>{16574959-4FCB-48D5-827C-FFBD221EB5C7}</a:tableStyleId>
              </a:tblPr>
              <a:tblGrid>
                <a:gridCol w="4063675"/>
                <a:gridCol w="4063675"/>
                <a:gridCol w="4198675"/>
                <a:gridCol w="3930125"/>
              </a:tblGrid>
              <a:tr h="579250">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Poppins"/>
                          <a:ea typeface="Poppins"/>
                          <a:cs typeface="Poppins"/>
                          <a:sym typeface="Poppins"/>
                        </a:rPr>
                        <a:t>Nome</a:t>
                      </a:r>
                      <a:endParaRPr sz="32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Poppins"/>
                          <a:ea typeface="Poppins"/>
                          <a:cs typeface="Poppins"/>
                          <a:sym typeface="Poppins"/>
                        </a:rPr>
                        <a:t>Descrição</a:t>
                      </a:r>
                      <a:endParaRPr sz="32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Poppins"/>
                          <a:ea typeface="Poppins"/>
                          <a:cs typeface="Poppins"/>
                          <a:sym typeface="Poppins"/>
                        </a:rPr>
                        <a:t>Responsabilidades</a:t>
                      </a:r>
                      <a:endParaRPr sz="32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000000"/>
                        </a:buClr>
                        <a:buSzPts val="3200"/>
                        <a:buFont typeface="Arial"/>
                        <a:buNone/>
                      </a:pPr>
                      <a:r>
                        <a:rPr b="1" lang="en-US" sz="3200" u="none" cap="none" strike="noStrike">
                          <a:solidFill>
                            <a:srgbClr val="FFFFFF"/>
                          </a:solidFill>
                          <a:latin typeface="Poppins"/>
                          <a:ea typeface="Poppins"/>
                          <a:cs typeface="Poppins"/>
                          <a:sym typeface="Poppins"/>
                        </a:rPr>
                        <a:t>É usuário?</a:t>
                      </a:r>
                      <a:endParaRPr sz="18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CDAD3"/>
                    </a:solidFill>
                  </a:tcPr>
                </a:tc>
              </a:tr>
              <a:tr h="487450">
                <a:tc>
                  <a:txBody>
                    <a:bodyPr/>
                    <a:lstStyle/>
                    <a:p>
                      <a:pPr indent="0" lvl="0" marL="0" marR="0" rtl="0" algn="l">
                        <a:lnSpc>
                          <a:spcPct val="100000"/>
                        </a:lnSpc>
                        <a:spcBef>
                          <a:spcPts val="0"/>
                        </a:spcBef>
                        <a:spcAft>
                          <a:spcPts val="0"/>
                        </a:spcAft>
                        <a:buClr>
                          <a:schemeClr val="dk1"/>
                        </a:buClr>
                        <a:buSzPts val="2200"/>
                        <a:buFont typeface="Arial"/>
                        <a:buNone/>
                      </a:pPr>
                      <a:r>
                        <a:rPr lang="en-US" sz="2500" u="none" cap="none" strike="noStrike">
                          <a:latin typeface="Poppins"/>
                          <a:ea typeface="Poppins"/>
                          <a:cs typeface="Poppins"/>
                          <a:sym typeface="Poppins"/>
                        </a:rPr>
                        <a:t>Módulo de Administração</a:t>
                      </a:r>
                      <a:endParaRPr sz="2500" u="none" cap="none" strike="noStrike">
                        <a:latin typeface="Poppins"/>
                        <a:ea typeface="Poppins"/>
                        <a:cs typeface="Poppins"/>
                        <a:sym typeface="Poppins"/>
                      </a:endParaRPr>
                    </a:p>
                  </a:txBody>
                  <a:tcPr marT="45725" marB="45725" marR="91450" marL="91450" anchor="ctr">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38150">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just">
                        <a:lnSpc>
                          <a:spcPct val="100000"/>
                        </a:lnSpc>
                        <a:spcBef>
                          <a:spcPts val="0"/>
                        </a:spcBef>
                        <a:spcAft>
                          <a:spcPts val="0"/>
                        </a:spcAft>
                        <a:buClr>
                          <a:schemeClr val="dk1"/>
                        </a:buClr>
                        <a:buSzPts val="2200"/>
                        <a:buFont typeface="Arial"/>
                        <a:buNone/>
                      </a:pPr>
                      <a:r>
                        <a:rPr lang="en-US" sz="2500" u="none" cap="none" strike="noStrike">
                          <a:latin typeface="Poppins"/>
                          <a:ea typeface="Poppins"/>
                          <a:cs typeface="Poppins"/>
                          <a:sym typeface="Poppins"/>
                        </a:rPr>
                        <a:t>O módulo é responsável pela gestão dos dados dos usuários e financeiros do projeto.</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38150">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just">
                        <a:lnSpc>
                          <a:spcPct val="100000"/>
                        </a:lnSpc>
                        <a:spcBef>
                          <a:spcPts val="0"/>
                        </a:spcBef>
                        <a:spcAft>
                          <a:spcPts val="0"/>
                        </a:spcAft>
                        <a:buClr>
                          <a:schemeClr val="dk1"/>
                        </a:buClr>
                        <a:buSzPts val="2200"/>
                        <a:buFont typeface="Arial"/>
                        <a:buNone/>
                      </a:pPr>
                      <a:r>
                        <a:rPr lang="en-US" sz="2500" u="none" cap="none" strike="noStrike">
                          <a:latin typeface="Poppins"/>
                          <a:ea typeface="Poppins"/>
                          <a:cs typeface="Poppins"/>
                          <a:sym typeface="Poppins"/>
                        </a:rPr>
                        <a:t>Define os objetivos e o escopo do Módulo de Administração (ADM) Elabora as suas especificações preliminares, distribuindo-as pela equipe.</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38150">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chemeClr val="dk1"/>
                        </a:buClr>
                        <a:buSzPts val="2200"/>
                        <a:buFont typeface="Arial"/>
                        <a:buNone/>
                      </a:pPr>
                      <a:r>
                        <a:rPr lang="en-US" sz="2500" u="none" cap="none" strike="noStrike">
                          <a:latin typeface="Poppins"/>
                          <a:ea typeface="Poppins"/>
                          <a:cs typeface="Poppins"/>
                          <a:sym typeface="Poppins"/>
                        </a:rPr>
                        <a:t>Não</a:t>
                      </a:r>
                      <a:endParaRPr sz="2500" u="none" cap="none" strike="noStrike">
                        <a:latin typeface="Poppins"/>
                        <a:ea typeface="Poppins"/>
                        <a:cs typeface="Poppins"/>
                        <a:sym typeface="Poppins"/>
                      </a:endParaRPr>
                    </a:p>
                  </a:txBody>
                  <a:tcPr marT="45725" marB="45725" marR="91450" marL="91450" anchor="ctr">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38150">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bl>
          </a:graphicData>
        </a:graphic>
      </p:graphicFrame>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1174" name="Shape 1174"/>
        <p:cNvGrpSpPr/>
        <p:nvPr/>
      </p:nvGrpSpPr>
      <p:grpSpPr>
        <a:xfrm>
          <a:off x="0" y="0"/>
          <a:ext cx="0" cy="0"/>
          <a:chOff x="0" y="0"/>
          <a:chExt cx="0" cy="0"/>
        </a:xfrm>
      </p:grpSpPr>
      <p:sp>
        <p:nvSpPr>
          <p:cNvPr id="1175" name="Google Shape;1175;p147"/>
          <p:cNvSpPr/>
          <p:nvPr/>
        </p:nvSpPr>
        <p:spPr>
          <a:xfrm>
            <a:off x="1028880" y="476280"/>
            <a:ext cx="16776000" cy="11121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Poppins Medium"/>
              <a:buNone/>
            </a:pPr>
            <a:r>
              <a:rPr b="0" i="0" lang="en-US" sz="7300" u="none" cap="none" strike="noStrike">
                <a:solidFill>
                  <a:srgbClr val="000000"/>
                </a:solidFill>
                <a:latin typeface="Poppins Medium"/>
                <a:ea typeface="Poppins Medium"/>
                <a:cs typeface="Poppins Medium"/>
                <a:sym typeface="Poppins Medium"/>
              </a:rPr>
              <a:t>DOCUMENTO DE VISÃO</a:t>
            </a:r>
            <a:endParaRPr b="0" i="0" sz="7300" u="none" cap="none" strike="noStrike">
              <a:solidFill>
                <a:schemeClr val="dk1"/>
              </a:solidFill>
              <a:latin typeface="Arial"/>
              <a:ea typeface="Arial"/>
              <a:cs typeface="Arial"/>
              <a:sym typeface="Arial"/>
            </a:endParaRPr>
          </a:p>
        </p:txBody>
      </p:sp>
      <p:sp>
        <p:nvSpPr>
          <p:cNvPr id="1176" name="Google Shape;1176;p147"/>
          <p:cNvSpPr/>
          <p:nvPr/>
        </p:nvSpPr>
        <p:spPr>
          <a:xfrm>
            <a:off x="3272760" y="1537200"/>
            <a:ext cx="11741700" cy="54330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rgbClr val="000000"/>
              </a:buClr>
              <a:buSzPts val="3060"/>
              <a:buFont typeface="Poppins Medium"/>
              <a:buNone/>
            </a:pPr>
            <a:r>
              <a:rPr b="0" i="0" lang="en-US" sz="3060" u="none" cap="none" strike="noStrike">
                <a:solidFill>
                  <a:srgbClr val="000000"/>
                </a:solidFill>
                <a:latin typeface="Poppins Medium"/>
                <a:ea typeface="Poppins Medium"/>
                <a:cs typeface="Poppins Medium"/>
                <a:sym typeface="Poppins Medium"/>
              </a:rPr>
              <a:t>Stakeholders: Matheus  </a:t>
            </a:r>
            <a:endParaRPr b="0" i="0" sz="3060" u="none" cap="none" strike="noStrike">
              <a:solidFill>
                <a:schemeClr val="dk1"/>
              </a:solidFill>
              <a:latin typeface="Arial"/>
              <a:ea typeface="Arial"/>
              <a:cs typeface="Arial"/>
              <a:sym typeface="Arial"/>
            </a:endParaRPr>
          </a:p>
        </p:txBody>
      </p:sp>
      <p:pic>
        <p:nvPicPr>
          <p:cNvPr id="1177" name="Google Shape;1177;p147"/>
          <p:cNvPicPr preferRelativeResize="0"/>
          <p:nvPr/>
        </p:nvPicPr>
        <p:blipFill rotWithShape="1">
          <a:blip r:embed="rId3">
            <a:alphaModFix/>
          </a:blip>
          <a:srcRect b="0" l="0" r="0" t="0"/>
          <a:stretch/>
        </p:blipFill>
        <p:spPr>
          <a:xfrm rot="967800">
            <a:off x="14301720" y="-3411720"/>
            <a:ext cx="8369640" cy="8880480"/>
          </a:xfrm>
          <a:prstGeom prst="rect">
            <a:avLst/>
          </a:prstGeom>
          <a:noFill/>
          <a:ln>
            <a:noFill/>
          </a:ln>
        </p:spPr>
      </p:pic>
      <p:graphicFrame>
        <p:nvGraphicFramePr>
          <p:cNvPr id="1178" name="Google Shape;1178;p147"/>
          <p:cNvGraphicFramePr/>
          <p:nvPr/>
        </p:nvGraphicFramePr>
        <p:xfrm>
          <a:off x="1015520" y="3834810"/>
          <a:ext cx="3000000" cy="3000000"/>
        </p:xfrm>
        <a:graphic>
          <a:graphicData uri="http://schemas.openxmlformats.org/drawingml/2006/table">
            <a:tbl>
              <a:tblPr>
                <a:noFill/>
                <a:tableStyleId>{16574959-4FCB-48D5-827C-FFBD221EB5C7}</a:tableStyleId>
              </a:tblPr>
              <a:tblGrid>
                <a:gridCol w="4063675"/>
                <a:gridCol w="4063675"/>
                <a:gridCol w="4306125"/>
                <a:gridCol w="3822675"/>
              </a:tblGrid>
              <a:tr h="579250">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Poppins"/>
                          <a:ea typeface="Poppins"/>
                          <a:cs typeface="Poppins"/>
                          <a:sym typeface="Poppins"/>
                        </a:rPr>
                        <a:t>Nome</a:t>
                      </a:r>
                      <a:endParaRPr sz="32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Poppins"/>
                          <a:ea typeface="Poppins"/>
                          <a:cs typeface="Poppins"/>
                          <a:sym typeface="Poppins"/>
                        </a:rPr>
                        <a:t>Descrição</a:t>
                      </a:r>
                      <a:endParaRPr sz="32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Poppins"/>
                          <a:ea typeface="Poppins"/>
                          <a:cs typeface="Poppins"/>
                          <a:sym typeface="Poppins"/>
                        </a:rPr>
                        <a:t>Responsabilidades</a:t>
                      </a:r>
                      <a:endParaRPr sz="32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000000"/>
                        </a:buClr>
                        <a:buSzPts val="3200"/>
                        <a:buFont typeface="Arial"/>
                        <a:buNone/>
                      </a:pPr>
                      <a:r>
                        <a:rPr b="1" lang="en-US" sz="3200" u="none" cap="none" strike="noStrike">
                          <a:solidFill>
                            <a:srgbClr val="FFFFFF"/>
                          </a:solidFill>
                          <a:latin typeface="Poppins"/>
                          <a:ea typeface="Poppins"/>
                          <a:cs typeface="Poppins"/>
                          <a:sym typeface="Poppins"/>
                        </a:rPr>
                        <a:t>É usuário?</a:t>
                      </a:r>
                      <a:endParaRPr sz="18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CDAD3"/>
                    </a:solidFill>
                  </a:tcPr>
                </a:tc>
              </a:tr>
              <a:tr h="487450">
                <a:tc>
                  <a:txBody>
                    <a:bodyPr/>
                    <a:lstStyle/>
                    <a:p>
                      <a:pPr indent="0" lvl="0" marL="0" marR="0" rtl="0" algn="l">
                        <a:lnSpc>
                          <a:spcPct val="100000"/>
                        </a:lnSpc>
                        <a:spcBef>
                          <a:spcPts val="0"/>
                        </a:spcBef>
                        <a:spcAft>
                          <a:spcPts val="0"/>
                        </a:spcAft>
                        <a:buClr>
                          <a:schemeClr val="dk1"/>
                        </a:buClr>
                        <a:buSzPts val="2200"/>
                        <a:buFont typeface="Arial"/>
                        <a:buNone/>
                      </a:pPr>
                      <a:r>
                        <a:rPr lang="en-US" sz="2500" u="none" cap="none" strike="noStrike">
                          <a:latin typeface="Poppins"/>
                          <a:ea typeface="Poppins"/>
                          <a:cs typeface="Poppins"/>
                          <a:sym typeface="Poppins"/>
                        </a:rPr>
                        <a:t>Módulo de Usuários</a:t>
                      </a:r>
                      <a:endParaRPr sz="2500" u="none" cap="none" strike="noStrike">
                        <a:latin typeface="Poppins"/>
                        <a:ea typeface="Poppins"/>
                        <a:cs typeface="Poppins"/>
                        <a:sym typeface="Poppins"/>
                      </a:endParaRPr>
                    </a:p>
                  </a:txBody>
                  <a:tcPr marT="45725" marB="45725" marR="91450" marL="91450" anchor="ctr">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38150">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just">
                        <a:lnSpc>
                          <a:spcPct val="100000"/>
                        </a:lnSpc>
                        <a:spcBef>
                          <a:spcPts val="0"/>
                        </a:spcBef>
                        <a:spcAft>
                          <a:spcPts val="0"/>
                        </a:spcAft>
                        <a:buClr>
                          <a:schemeClr val="dk1"/>
                        </a:buClr>
                        <a:buSzPts val="2200"/>
                        <a:buFont typeface="Arial"/>
                        <a:buNone/>
                      </a:pPr>
                      <a:r>
                        <a:rPr lang="en-US" sz="2500" u="none" cap="none" strike="noStrike">
                          <a:latin typeface="Poppins"/>
                          <a:ea typeface="Poppins"/>
                          <a:cs typeface="Poppins"/>
                          <a:sym typeface="Poppins"/>
                        </a:rPr>
                        <a:t>O módulo é responsável pelo cadastro de todos os usuários que possuirão acesso ao sistema.</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38150">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just">
                        <a:lnSpc>
                          <a:spcPct val="100000"/>
                        </a:lnSpc>
                        <a:spcBef>
                          <a:spcPts val="0"/>
                        </a:spcBef>
                        <a:spcAft>
                          <a:spcPts val="0"/>
                        </a:spcAft>
                        <a:buClr>
                          <a:schemeClr val="dk1"/>
                        </a:buClr>
                        <a:buSzPts val="2200"/>
                        <a:buFont typeface="Arial"/>
                        <a:buNone/>
                      </a:pPr>
                      <a:r>
                        <a:rPr lang="en-US" sz="2500" u="none" cap="none" strike="noStrike">
                          <a:latin typeface="Poppins"/>
                          <a:ea typeface="Poppins"/>
                          <a:cs typeface="Poppins"/>
                          <a:sym typeface="Poppins"/>
                        </a:rPr>
                        <a:t>Efetua a verificação de cada usuário, seja médico, paciente, enfermeiro ou administração.</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38150">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chemeClr val="dk1"/>
                        </a:buClr>
                        <a:buSzPts val="2200"/>
                        <a:buFont typeface="Arial"/>
                        <a:buNone/>
                      </a:pPr>
                      <a:r>
                        <a:rPr lang="en-US" sz="2500" u="none" cap="none" strike="noStrike">
                          <a:latin typeface="Poppins"/>
                          <a:ea typeface="Poppins"/>
                          <a:cs typeface="Poppins"/>
                          <a:sym typeface="Poppins"/>
                        </a:rPr>
                        <a:t>Não</a:t>
                      </a:r>
                      <a:endParaRPr sz="2500" u="none" cap="none" strike="noStrike">
                        <a:latin typeface="Poppins"/>
                        <a:ea typeface="Poppins"/>
                        <a:cs typeface="Poppins"/>
                        <a:sym typeface="Poppins"/>
                      </a:endParaRPr>
                    </a:p>
                  </a:txBody>
                  <a:tcPr marT="45725" marB="45725" marR="91450" marL="91450" anchor="ctr">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38150">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bl>
          </a:graphicData>
        </a:graphic>
      </p:graphicFrame>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1182" name="Shape 1182"/>
        <p:cNvGrpSpPr/>
        <p:nvPr/>
      </p:nvGrpSpPr>
      <p:grpSpPr>
        <a:xfrm>
          <a:off x="0" y="0"/>
          <a:ext cx="0" cy="0"/>
          <a:chOff x="0" y="0"/>
          <a:chExt cx="0" cy="0"/>
        </a:xfrm>
      </p:grpSpPr>
      <p:sp>
        <p:nvSpPr>
          <p:cNvPr id="1183" name="Google Shape;1183;p148"/>
          <p:cNvSpPr/>
          <p:nvPr/>
        </p:nvSpPr>
        <p:spPr>
          <a:xfrm>
            <a:off x="1028880" y="476280"/>
            <a:ext cx="16776000" cy="11121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Poppins Medium"/>
              <a:buNone/>
            </a:pPr>
            <a:r>
              <a:rPr b="0" i="0" lang="en-US" sz="7300" u="none" cap="none" strike="noStrike">
                <a:solidFill>
                  <a:srgbClr val="000000"/>
                </a:solidFill>
                <a:latin typeface="Poppins Medium"/>
                <a:ea typeface="Poppins Medium"/>
                <a:cs typeface="Poppins Medium"/>
                <a:sym typeface="Poppins Medium"/>
              </a:rPr>
              <a:t>DOCUMENTO DE VISÃO</a:t>
            </a:r>
            <a:endParaRPr b="0" i="0" sz="7300" u="none" cap="none" strike="noStrike">
              <a:solidFill>
                <a:schemeClr val="dk1"/>
              </a:solidFill>
              <a:latin typeface="Arial"/>
              <a:ea typeface="Arial"/>
              <a:cs typeface="Arial"/>
              <a:sym typeface="Arial"/>
            </a:endParaRPr>
          </a:p>
        </p:txBody>
      </p:sp>
      <p:sp>
        <p:nvSpPr>
          <p:cNvPr id="1184" name="Google Shape;1184;p148"/>
          <p:cNvSpPr/>
          <p:nvPr/>
        </p:nvSpPr>
        <p:spPr>
          <a:xfrm>
            <a:off x="3272760" y="1537200"/>
            <a:ext cx="11741700" cy="54330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rgbClr val="000000"/>
              </a:buClr>
              <a:buSzPts val="3060"/>
              <a:buFont typeface="Poppins Medium"/>
              <a:buNone/>
            </a:pPr>
            <a:r>
              <a:rPr b="0" i="0" lang="en-US" sz="3060" u="none" cap="none" strike="noStrike">
                <a:solidFill>
                  <a:srgbClr val="000000"/>
                </a:solidFill>
                <a:latin typeface="Poppins Medium"/>
                <a:ea typeface="Poppins Medium"/>
                <a:cs typeface="Poppins Medium"/>
                <a:sym typeface="Poppins Medium"/>
              </a:rPr>
              <a:t>Stakeholders: Matheus  </a:t>
            </a:r>
            <a:endParaRPr b="0" i="0" sz="3060" u="none" cap="none" strike="noStrike">
              <a:solidFill>
                <a:schemeClr val="dk1"/>
              </a:solidFill>
              <a:latin typeface="Arial"/>
              <a:ea typeface="Arial"/>
              <a:cs typeface="Arial"/>
              <a:sym typeface="Arial"/>
            </a:endParaRPr>
          </a:p>
        </p:txBody>
      </p:sp>
      <p:pic>
        <p:nvPicPr>
          <p:cNvPr id="1185" name="Google Shape;1185;p148"/>
          <p:cNvPicPr preferRelativeResize="0"/>
          <p:nvPr/>
        </p:nvPicPr>
        <p:blipFill rotWithShape="1">
          <a:blip r:embed="rId3">
            <a:alphaModFix/>
          </a:blip>
          <a:srcRect b="0" l="0" r="0" t="0"/>
          <a:stretch/>
        </p:blipFill>
        <p:spPr>
          <a:xfrm rot="967800">
            <a:off x="14301720" y="-3411720"/>
            <a:ext cx="8369640" cy="8880480"/>
          </a:xfrm>
          <a:prstGeom prst="rect">
            <a:avLst/>
          </a:prstGeom>
          <a:noFill/>
          <a:ln>
            <a:noFill/>
          </a:ln>
        </p:spPr>
      </p:pic>
      <p:graphicFrame>
        <p:nvGraphicFramePr>
          <p:cNvPr id="1186" name="Google Shape;1186;p148"/>
          <p:cNvGraphicFramePr/>
          <p:nvPr/>
        </p:nvGraphicFramePr>
        <p:xfrm>
          <a:off x="1015920" y="4045685"/>
          <a:ext cx="3000000" cy="3000000"/>
        </p:xfrm>
        <a:graphic>
          <a:graphicData uri="http://schemas.openxmlformats.org/drawingml/2006/table">
            <a:tbl>
              <a:tblPr>
                <a:noFill/>
                <a:tableStyleId>{16574959-4FCB-48D5-827C-FFBD221EB5C7}</a:tableStyleId>
              </a:tblPr>
              <a:tblGrid>
                <a:gridCol w="4063675"/>
                <a:gridCol w="4063675"/>
                <a:gridCol w="4494125"/>
                <a:gridCol w="3634675"/>
              </a:tblGrid>
              <a:tr h="579250">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Poppins"/>
                          <a:ea typeface="Poppins"/>
                          <a:cs typeface="Poppins"/>
                          <a:sym typeface="Poppins"/>
                        </a:rPr>
                        <a:t>Nome</a:t>
                      </a:r>
                      <a:endParaRPr sz="32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Poppins"/>
                          <a:ea typeface="Poppins"/>
                          <a:cs typeface="Poppins"/>
                          <a:sym typeface="Poppins"/>
                        </a:rPr>
                        <a:t>Descrição</a:t>
                      </a:r>
                      <a:endParaRPr sz="32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Poppins"/>
                          <a:ea typeface="Poppins"/>
                          <a:cs typeface="Poppins"/>
                          <a:sym typeface="Poppins"/>
                        </a:rPr>
                        <a:t>Responsabilidades</a:t>
                      </a:r>
                      <a:endParaRPr sz="32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000000"/>
                        </a:buClr>
                        <a:buSzPts val="3200"/>
                        <a:buFont typeface="Arial"/>
                        <a:buNone/>
                      </a:pPr>
                      <a:r>
                        <a:rPr b="1" lang="en-US" sz="3200" u="none" cap="none" strike="noStrike">
                          <a:solidFill>
                            <a:srgbClr val="FFFFFF"/>
                          </a:solidFill>
                          <a:latin typeface="Poppins"/>
                          <a:ea typeface="Poppins"/>
                          <a:cs typeface="Poppins"/>
                          <a:sym typeface="Poppins"/>
                        </a:rPr>
                        <a:t>É usuário?</a:t>
                      </a:r>
                      <a:endParaRPr sz="18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CDAD3"/>
                    </a:solidFill>
                  </a:tcPr>
                </a:tc>
              </a:tr>
              <a:tr h="487450">
                <a:tc>
                  <a:txBody>
                    <a:bodyPr/>
                    <a:lstStyle/>
                    <a:p>
                      <a:pPr indent="0" lvl="0" marL="0" marR="0" rtl="0" algn="l">
                        <a:lnSpc>
                          <a:spcPct val="100000"/>
                        </a:lnSpc>
                        <a:spcBef>
                          <a:spcPts val="0"/>
                        </a:spcBef>
                        <a:spcAft>
                          <a:spcPts val="0"/>
                        </a:spcAft>
                        <a:buClr>
                          <a:schemeClr val="dk1"/>
                        </a:buClr>
                        <a:buSzPts val="2200"/>
                        <a:buFont typeface="Arial"/>
                        <a:buNone/>
                      </a:pPr>
                      <a:r>
                        <a:rPr lang="en-US" sz="2500" u="none" cap="none" strike="noStrike">
                          <a:latin typeface="Poppins"/>
                          <a:ea typeface="Poppins"/>
                          <a:cs typeface="Poppins"/>
                          <a:sym typeface="Poppins"/>
                        </a:rPr>
                        <a:t>Módulo de Consultório Online</a:t>
                      </a:r>
                      <a:endParaRPr sz="2500" u="none" cap="none" strike="noStrike">
                        <a:latin typeface="Poppins"/>
                        <a:ea typeface="Poppins"/>
                        <a:cs typeface="Poppins"/>
                        <a:sym typeface="Poppins"/>
                      </a:endParaRPr>
                    </a:p>
                  </a:txBody>
                  <a:tcPr marT="45725" marB="45725" marR="91450" marL="91450" anchor="ctr">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38150">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just">
                        <a:lnSpc>
                          <a:spcPct val="100000"/>
                        </a:lnSpc>
                        <a:spcBef>
                          <a:spcPts val="0"/>
                        </a:spcBef>
                        <a:spcAft>
                          <a:spcPts val="0"/>
                        </a:spcAft>
                        <a:buClr>
                          <a:schemeClr val="dk1"/>
                        </a:buClr>
                        <a:buSzPts val="2200"/>
                        <a:buFont typeface="Arial"/>
                        <a:buNone/>
                      </a:pPr>
                      <a:r>
                        <a:rPr lang="en-US" sz="2500" u="none" cap="none" strike="noStrike">
                          <a:latin typeface="Poppins"/>
                          <a:ea typeface="Poppins"/>
                          <a:cs typeface="Poppins"/>
                          <a:sym typeface="Poppins"/>
                        </a:rPr>
                        <a:t>O módulo é responsável pelo controle das consultas online.</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38150">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just">
                        <a:lnSpc>
                          <a:spcPct val="100000"/>
                        </a:lnSpc>
                        <a:spcBef>
                          <a:spcPts val="0"/>
                        </a:spcBef>
                        <a:spcAft>
                          <a:spcPts val="0"/>
                        </a:spcAft>
                        <a:buClr>
                          <a:schemeClr val="dk1"/>
                        </a:buClr>
                        <a:buSzPts val="2200"/>
                        <a:buFont typeface="Arial"/>
                        <a:buNone/>
                      </a:pPr>
                      <a:r>
                        <a:rPr lang="en-US" sz="2500" u="none" cap="none" strike="noStrike">
                          <a:latin typeface="Poppins"/>
                          <a:ea typeface="Poppins"/>
                          <a:cs typeface="Poppins"/>
                          <a:sym typeface="Poppins"/>
                        </a:rPr>
                        <a:t>Fornece os dados de cada consulta para a gestão das mesmas.</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38150">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chemeClr val="dk1"/>
                        </a:buClr>
                        <a:buSzPts val="2200"/>
                        <a:buFont typeface="Arial"/>
                        <a:buNone/>
                      </a:pPr>
                      <a:r>
                        <a:rPr lang="en-US" sz="2500" u="none" cap="none" strike="noStrike">
                          <a:latin typeface="Poppins"/>
                          <a:ea typeface="Poppins"/>
                          <a:cs typeface="Poppins"/>
                          <a:sym typeface="Poppins"/>
                        </a:rPr>
                        <a:t>Não</a:t>
                      </a:r>
                      <a:endParaRPr sz="2500" u="none" cap="none" strike="noStrike">
                        <a:latin typeface="Poppins"/>
                        <a:ea typeface="Poppins"/>
                        <a:cs typeface="Poppins"/>
                        <a:sym typeface="Poppins"/>
                      </a:endParaRPr>
                    </a:p>
                  </a:txBody>
                  <a:tcPr marT="45725" marB="45725" marR="91450" marL="91450" anchor="ctr">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38150">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bl>
          </a:graphicData>
        </a:graphic>
      </p:graphicFrame>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1190" name="Shape 1190"/>
        <p:cNvGrpSpPr/>
        <p:nvPr/>
      </p:nvGrpSpPr>
      <p:grpSpPr>
        <a:xfrm>
          <a:off x="0" y="0"/>
          <a:ext cx="0" cy="0"/>
          <a:chOff x="0" y="0"/>
          <a:chExt cx="0" cy="0"/>
        </a:xfrm>
      </p:grpSpPr>
      <p:sp>
        <p:nvSpPr>
          <p:cNvPr id="1191" name="Google Shape;1191;p149"/>
          <p:cNvSpPr/>
          <p:nvPr/>
        </p:nvSpPr>
        <p:spPr>
          <a:xfrm>
            <a:off x="1028880" y="476280"/>
            <a:ext cx="16776000" cy="11121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Poppins Medium"/>
              <a:buNone/>
            </a:pPr>
            <a:r>
              <a:rPr b="0" i="0" lang="en-US" sz="7300" u="none" cap="none" strike="noStrike">
                <a:solidFill>
                  <a:srgbClr val="000000"/>
                </a:solidFill>
                <a:latin typeface="Poppins Medium"/>
                <a:ea typeface="Poppins Medium"/>
                <a:cs typeface="Poppins Medium"/>
                <a:sym typeface="Poppins Medium"/>
              </a:rPr>
              <a:t>DOCUMENTO DE VISÃO</a:t>
            </a:r>
            <a:endParaRPr b="0" i="0" sz="7300" u="none" cap="none" strike="noStrike">
              <a:solidFill>
                <a:schemeClr val="dk1"/>
              </a:solidFill>
              <a:latin typeface="Arial"/>
              <a:ea typeface="Arial"/>
              <a:cs typeface="Arial"/>
              <a:sym typeface="Arial"/>
            </a:endParaRPr>
          </a:p>
        </p:txBody>
      </p:sp>
      <p:sp>
        <p:nvSpPr>
          <p:cNvPr id="1192" name="Google Shape;1192;p149"/>
          <p:cNvSpPr/>
          <p:nvPr/>
        </p:nvSpPr>
        <p:spPr>
          <a:xfrm>
            <a:off x="3272760" y="1537200"/>
            <a:ext cx="11741700" cy="54330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rgbClr val="000000"/>
              </a:buClr>
              <a:buSzPts val="3060"/>
              <a:buFont typeface="Poppins Medium"/>
              <a:buNone/>
            </a:pPr>
            <a:r>
              <a:rPr b="0" i="0" lang="en-US" sz="3060" u="none" cap="none" strike="noStrike">
                <a:solidFill>
                  <a:srgbClr val="000000"/>
                </a:solidFill>
                <a:latin typeface="Poppins Medium"/>
                <a:ea typeface="Poppins Medium"/>
                <a:cs typeface="Poppins Medium"/>
                <a:sym typeface="Poppins Medium"/>
              </a:rPr>
              <a:t>Stakeholders: Matheus  </a:t>
            </a:r>
            <a:endParaRPr b="0" i="0" sz="3060" u="none" cap="none" strike="noStrike">
              <a:solidFill>
                <a:schemeClr val="dk1"/>
              </a:solidFill>
              <a:latin typeface="Arial"/>
              <a:ea typeface="Arial"/>
              <a:cs typeface="Arial"/>
              <a:sym typeface="Arial"/>
            </a:endParaRPr>
          </a:p>
        </p:txBody>
      </p:sp>
      <p:pic>
        <p:nvPicPr>
          <p:cNvPr id="1193" name="Google Shape;1193;p149"/>
          <p:cNvPicPr preferRelativeResize="0"/>
          <p:nvPr/>
        </p:nvPicPr>
        <p:blipFill rotWithShape="1">
          <a:blip r:embed="rId3">
            <a:alphaModFix/>
          </a:blip>
          <a:srcRect b="0" l="0" r="0" t="0"/>
          <a:stretch/>
        </p:blipFill>
        <p:spPr>
          <a:xfrm rot="967800">
            <a:off x="14301720" y="-3411720"/>
            <a:ext cx="8369640" cy="8880480"/>
          </a:xfrm>
          <a:prstGeom prst="rect">
            <a:avLst/>
          </a:prstGeom>
          <a:noFill/>
          <a:ln>
            <a:noFill/>
          </a:ln>
        </p:spPr>
      </p:pic>
      <p:graphicFrame>
        <p:nvGraphicFramePr>
          <p:cNvPr id="1194" name="Google Shape;1194;p149"/>
          <p:cNvGraphicFramePr/>
          <p:nvPr/>
        </p:nvGraphicFramePr>
        <p:xfrm>
          <a:off x="1015520" y="4261885"/>
          <a:ext cx="3000000" cy="3000000"/>
        </p:xfrm>
        <a:graphic>
          <a:graphicData uri="http://schemas.openxmlformats.org/drawingml/2006/table">
            <a:tbl>
              <a:tblPr>
                <a:noFill/>
                <a:tableStyleId>{16574959-4FCB-48D5-827C-FFBD221EB5C7}</a:tableStyleId>
              </a:tblPr>
              <a:tblGrid>
                <a:gridCol w="4063675"/>
                <a:gridCol w="4063675"/>
                <a:gridCol w="4333000"/>
                <a:gridCol w="3795800"/>
              </a:tblGrid>
              <a:tr h="579250">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Poppins"/>
                          <a:ea typeface="Poppins"/>
                          <a:cs typeface="Poppins"/>
                          <a:sym typeface="Poppins"/>
                        </a:rPr>
                        <a:t>Nome</a:t>
                      </a:r>
                      <a:endParaRPr sz="32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Poppins"/>
                          <a:ea typeface="Poppins"/>
                          <a:cs typeface="Poppins"/>
                          <a:sym typeface="Poppins"/>
                        </a:rPr>
                        <a:t>Descrição</a:t>
                      </a:r>
                      <a:endParaRPr sz="32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Poppins"/>
                          <a:ea typeface="Poppins"/>
                          <a:cs typeface="Poppins"/>
                          <a:sym typeface="Poppins"/>
                        </a:rPr>
                        <a:t>Responsabilidades</a:t>
                      </a:r>
                      <a:endParaRPr sz="32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000000"/>
                        </a:buClr>
                        <a:buSzPts val="3200"/>
                        <a:buFont typeface="Arial"/>
                        <a:buNone/>
                      </a:pPr>
                      <a:r>
                        <a:rPr b="1" lang="en-US" sz="3200" u="none" cap="none" strike="noStrike">
                          <a:solidFill>
                            <a:srgbClr val="FFFFFF"/>
                          </a:solidFill>
                          <a:latin typeface="Poppins"/>
                          <a:ea typeface="Poppins"/>
                          <a:cs typeface="Poppins"/>
                          <a:sym typeface="Poppins"/>
                        </a:rPr>
                        <a:t>É usuário?</a:t>
                      </a:r>
                      <a:endParaRPr sz="18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CDAD3"/>
                    </a:solidFill>
                  </a:tcPr>
                </a:tc>
              </a:tr>
              <a:tr h="487450">
                <a:tc>
                  <a:txBody>
                    <a:bodyPr/>
                    <a:lstStyle/>
                    <a:p>
                      <a:pPr indent="0" lvl="0" marL="0" marR="0" rtl="0" algn="l">
                        <a:lnSpc>
                          <a:spcPct val="100000"/>
                        </a:lnSpc>
                        <a:spcBef>
                          <a:spcPts val="0"/>
                        </a:spcBef>
                        <a:spcAft>
                          <a:spcPts val="0"/>
                        </a:spcAft>
                        <a:buClr>
                          <a:schemeClr val="dk1"/>
                        </a:buClr>
                        <a:buSzPts val="2200"/>
                        <a:buFont typeface="Arial"/>
                        <a:buNone/>
                      </a:pPr>
                      <a:r>
                        <a:rPr lang="en-US" sz="2500" u="none" cap="none" strike="noStrike">
                          <a:latin typeface="Poppins"/>
                          <a:ea typeface="Poppins"/>
                          <a:cs typeface="Poppins"/>
                          <a:sym typeface="Poppins"/>
                        </a:rPr>
                        <a:t>Módulo de Serviços Médicos</a:t>
                      </a:r>
                      <a:endParaRPr sz="2500" u="none" cap="none" strike="noStrike">
                        <a:latin typeface="Poppins"/>
                        <a:ea typeface="Poppins"/>
                        <a:cs typeface="Poppins"/>
                        <a:sym typeface="Poppins"/>
                      </a:endParaRPr>
                    </a:p>
                  </a:txBody>
                  <a:tcPr marT="45725" marB="45725" marR="91450" marL="91450" anchor="ctr">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38150">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just">
                        <a:lnSpc>
                          <a:spcPct val="100000"/>
                        </a:lnSpc>
                        <a:spcBef>
                          <a:spcPts val="0"/>
                        </a:spcBef>
                        <a:spcAft>
                          <a:spcPts val="0"/>
                        </a:spcAft>
                        <a:buClr>
                          <a:schemeClr val="dk1"/>
                        </a:buClr>
                        <a:buSzPts val="2200"/>
                        <a:buFont typeface="Arial"/>
                        <a:buNone/>
                      </a:pPr>
                      <a:r>
                        <a:rPr lang="en-US" sz="2500" u="none" cap="none" strike="noStrike">
                          <a:latin typeface="Poppins"/>
                          <a:ea typeface="Poppins"/>
                          <a:cs typeface="Poppins"/>
                          <a:sym typeface="Poppins"/>
                        </a:rPr>
                        <a:t>O módulo é responsável pelo gerenciamento de vários serviços médicos.</a:t>
                      </a:r>
                      <a:endParaRPr sz="2500" u="none" cap="none" strike="noStrike">
                        <a:latin typeface="Poppins"/>
                        <a:ea typeface="Poppins"/>
                        <a:cs typeface="Poppins"/>
                        <a:sym typeface="Poppins"/>
                      </a:endParaRPr>
                    </a:p>
                  </a:txBody>
                  <a:tcPr marT="45725" marB="45725" marR="91450" marL="91450" anchor="ctr">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38150">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just">
                        <a:lnSpc>
                          <a:spcPct val="100000"/>
                        </a:lnSpc>
                        <a:spcBef>
                          <a:spcPts val="0"/>
                        </a:spcBef>
                        <a:spcAft>
                          <a:spcPts val="0"/>
                        </a:spcAft>
                        <a:buClr>
                          <a:schemeClr val="dk1"/>
                        </a:buClr>
                        <a:buSzPts val="2200"/>
                        <a:buFont typeface="Arial"/>
                        <a:buNone/>
                      </a:pPr>
                      <a:r>
                        <a:rPr lang="en-US" sz="2500" u="none" cap="none" strike="noStrike">
                          <a:latin typeface="Poppins"/>
                          <a:ea typeface="Poppins"/>
                          <a:cs typeface="Poppins"/>
                          <a:sym typeface="Poppins"/>
                        </a:rPr>
                        <a:t>Fornece a gestão dos estoques de medicamentos, a listagem de consultas.</a:t>
                      </a:r>
                      <a:endParaRPr sz="2500" u="none" cap="none" strike="noStrike">
                        <a:latin typeface="Poppins"/>
                        <a:ea typeface="Poppins"/>
                        <a:cs typeface="Poppins"/>
                        <a:sym typeface="Poppins"/>
                      </a:endParaRPr>
                    </a:p>
                  </a:txBody>
                  <a:tcPr marT="45725" marB="45725" marR="91450" marL="91450" anchor="ctr">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38150">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chemeClr val="dk1"/>
                        </a:buClr>
                        <a:buSzPts val="2200"/>
                        <a:buFont typeface="Arial"/>
                        <a:buNone/>
                      </a:pPr>
                      <a:r>
                        <a:rPr lang="en-US" sz="2500" u="none" cap="none" strike="noStrike">
                          <a:latin typeface="Poppins"/>
                          <a:ea typeface="Poppins"/>
                          <a:cs typeface="Poppins"/>
                          <a:sym typeface="Poppins"/>
                        </a:rPr>
                        <a:t>Não</a:t>
                      </a:r>
                      <a:endParaRPr sz="2500" u="none" cap="none" strike="noStrike">
                        <a:latin typeface="Poppins"/>
                        <a:ea typeface="Poppins"/>
                        <a:cs typeface="Poppins"/>
                        <a:sym typeface="Poppins"/>
                      </a:endParaRPr>
                    </a:p>
                  </a:txBody>
                  <a:tcPr marT="45725" marB="45725" marR="91450" marL="91450" anchor="ctr">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38150">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bl>
          </a:graphicData>
        </a:graphic>
      </p:graphicFrame>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1198" name="Shape 1198"/>
        <p:cNvGrpSpPr/>
        <p:nvPr/>
      </p:nvGrpSpPr>
      <p:grpSpPr>
        <a:xfrm>
          <a:off x="0" y="0"/>
          <a:ext cx="0" cy="0"/>
          <a:chOff x="0" y="0"/>
          <a:chExt cx="0" cy="0"/>
        </a:xfrm>
      </p:grpSpPr>
      <p:sp>
        <p:nvSpPr>
          <p:cNvPr id="1199" name="Google Shape;1199;p150"/>
          <p:cNvSpPr/>
          <p:nvPr/>
        </p:nvSpPr>
        <p:spPr>
          <a:xfrm>
            <a:off x="1028880" y="476280"/>
            <a:ext cx="16776000" cy="11121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Poppins Medium"/>
              <a:buNone/>
            </a:pPr>
            <a:r>
              <a:rPr b="0" i="0" lang="en-US" sz="7300" u="none" cap="none" strike="noStrike">
                <a:solidFill>
                  <a:srgbClr val="000000"/>
                </a:solidFill>
                <a:latin typeface="Poppins Medium"/>
                <a:ea typeface="Poppins Medium"/>
                <a:cs typeface="Poppins Medium"/>
                <a:sym typeface="Poppins Medium"/>
              </a:rPr>
              <a:t>DOCUMENTO DE VISÃO</a:t>
            </a:r>
            <a:endParaRPr b="0" i="0" sz="7300" u="none" cap="none" strike="noStrike">
              <a:solidFill>
                <a:schemeClr val="dk1"/>
              </a:solidFill>
              <a:latin typeface="Arial"/>
              <a:ea typeface="Arial"/>
              <a:cs typeface="Arial"/>
              <a:sym typeface="Arial"/>
            </a:endParaRPr>
          </a:p>
        </p:txBody>
      </p:sp>
      <p:sp>
        <p:nvSpPr>
          <p:cNvPr id="1200" name="Google Shape;1200;p150"/>
          <p:cNvSpPr/>
          <p:nvPr/>
        </p:nvSpPr>
        <p:spPr>
          <a:xfrm>
            <a:off x="3272760" y="1537200"/>
            <a:ext cx="11741700" cy="54330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rgbClr val="000000"/>
              </a:buClr>
              <a:buSzPts val="3060"/>
              <a:buFont typeface="Poppins Medium"/>
              <a:buNone/>
            </a:pPr>
            <a:r>
              <a:rPr b="0" i="0" lang="en-US" sz="3060" u="none" cap="none" strike="noStrike">
                <a:solidFill>
                  <a:srgbClr val="000000"/>
                </a:solidFill>
                <a:latin typeface="Poppins Medium"/>
                <a:ea typeface="Poppins Medium"/>
                <a:cs typeface="Poppins Medium"/>
                <a:sym typeface="Poppins Medium"/>
              </a:rPr>
              <a:t>Stakeholders: Matheus  </a:t>
            </a:r>
            <a:endParaRPr b="0" i="0" sz="3060" u="none" cap="none" strike="noStrike">
              <a:solidFill>
                <a:schemeClr val="dk1"/>
              </a:solidFill>
              <a:latin typeface="Arial"/>
              <a:ea typeface="Arial"/>
              <a:cs typeface="Arial"/>
              <a:sym typeface="Arial"/>
            </a:endParaRPr>
          </a:p>
        </p:txBody>
      </p:sp>
      <p:pic>
        <p:nvPicPr>
          <p:cNvPr id="1201" name="Google Shape;1201;p150"/>
          <p:cNvPicPr preferRelativeResize="0"/>
          <p:nvPr/>
        </p:nvPicPr>
        <p:blipFill rotWithShape="1">
          <a:blip r:embed="rId3">
            <a:alphaModFix/>
          </a:blip>
          <a:srcRect b="0" l="0" r="0" t="0"/>
          <a:stretch/>
        </p:blipFill>
        <p:spPr>
          <a:xfrm rot="967800">
            <a:off x="14301720" y="-3411720"/>
            <a:ext cx="8369640" cy="8880480"/>
          </a:xfrm>
          <a:prstGeom prst="rect">
            <a:avLst/>
          </a:prstGeom>
          <a:noFill/>
          <a:ln>
            <a:noFill/>
          </a:ln>
        </p:spPr>
      </p:pic>
      <p:graphicFrame>
        <p:nvGraphicFramePr>
          <p:cNvPr id="1202" name="Google Shape;1202;p150"/>
          <p:cNvGraphicFramePr/>
          <p:nvPr/>
        </p:nvGraphicFramePr>
        <p:xfrm>
          <a:off x="1015920" y="4497560"/>
          <a:ext cx="3000000" cy="3000000"/>
        </p:xfrm>
        <a:graphic>
          <a:graphicData uri="http://schemas.openxmlformats.org/drawingml/2006/table">
            <a:tbl>
              <a:tblPr>
                <a:noFill/>
                <a:tableStyleId>{16574959-4FCB-48D5-827C-FFBD221EB5C7}</a:tableStyleId>
              </a:tblPr>
              <a:tblGrid>
                <a:gridCol w="4063675"/>
                <a:gridCol w="4063675"/>
                <a:gridCol w="4279275"/>
                <a:gridCol w="3849525"/>
              </a:tblGrid>
              <a:tr h="579250">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Poppins"/>
                          <a:ea typeface="Poppins"/>
                          <a:cs typeface="Poppins"/>
                          <a:sym typeface="Poppins"/>
                        </a:rPr>
                        <a:t>Nome</a:t>
                      </a:r>
                      <a:endParaRPr sz="32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Poppins"/>
                          <a:ea typeface="Poppins"/>
                          <a:cs typeface="Poppins"/>
                          <a:sym typeface="Poppins"/>
                        </a:rPr>
                        <a:t>Descrição</a:t>
                      </a:r>
                      <a:endParaRPr sz="32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Poppins"/>
                          <a:ea typeface="Poppins"/>
                          <a:cs typeface="Poppins"/>
                          <a:sym typeface="Poppins"/>
                        </a:rPr>
                        <a:t>Responsabilidades</a:t>
                      </a:r>
                      <a:endParaRPr sz="32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000000"/>
                        </a:buClr>
                        <a:buSzPts val="3200"/>
                        <a:buFont typeface="Arial"/>
                        <a:buNone/>
                      </a:pPr>
                      <a:r>
                        <a:rPr b="1" lang="en-US" sz="3200" u="none" cap="none" strike="noStrike">
                          <a:solidFill>
                            <a:srgbClr val="FFFFFF"/>
                          </a:solidFill>
                          <a:latin typeface="Poppins"/>
                          <a:ea typeface="Poppins"/>
                          <a:cs typeface="Poppins"/>
                          <a:sym typeface="Poppins"/>
                        </a:rPr>
                        <a:t>É usuário?</a:t>
                      </a:r>
                      <a:endParaRPr sz="18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CDAD3"/>
                    </a:solidFill>
                  </a:tcPr>
                </a:tc>
              </a:tr>
              <a:tr h="169125">
                <a:tc>
                  <a:txBody>
                    <a:bodyPr/>
                    <a:lstStyle/>
                    <a:p>
                      <a:pPr indent="0" lvl="0" marL="0" marR="0" rtl="0" algn="l">
                        <a:lnSpc>
                          <a:spcPct val="100000"/>
                        </a:lnSpc>
                        <a:spcBef>
                          <a:spcPts val="0"/>
                        </a:spcBef>
                        <a:spcAft>
                          <a:spcPts val="0"/>
                        </a:spcAft>
                        <a:buClr>
                          <a:schemeClr val="dk1"/>
                        </a:buClr>
                        <a:buSzPts val="2200"/>
                        <a:buFont typeface="Arial"/>
                        <a:buNone/>
                      </a:pPr>
                      <a:r>
                        <a:rPr lang="en-US" sz="2500" u="none" cap="none" strike="noStrike">
                          <a:latin typeface="Poppins"/>
                          <a:ea typeface="Poppins"/>
                          <a:cs typeface="Poppins"/>
                          <a:sym typeface="Poppins"/>
                        </a:rPr>
                        <a:t>Módulo de Prescrições Médicas</a:t>
                      </a:r>
                      <a:endParaRPr sz="2500" u="none" cap="none" strike="noStrike">
                        <a:latin typeface="Poppins"/>
                        <a:ea typeface="Poppins"/>
                        <a:cs typeface="Poppins"/>
                        <a:sym typeface="Poppins"/>
                      </a:endParaRPr>
                    </a:p>
                  </a:txBody>
                  <a:tcPr marT="45725" marB="45725" marR="91450" marL="91450" anchor="ctr">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38150">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just">
                        <a:lnSpc>
                          <a:spcPct val="100000"/>
                        </a:lnSpc>
                        <a:spcBef>
                          <a:spcPts val="0"/>
                        </a:spcBef>
                        <a:spcAft>
                          <a:spcPts val="0"/>
                        </a:spcAft>
                        <a:buClr>
                          <a:schemeClr val="dk1"/>
                        </a:buClr>
                        <a:buSzPts val="2200"/>
                        <a:buFont typeface="Arial"/>
                        <a:buNone/>
                      </a:pPr>
                      <a:r>
                        <a:rPr lang="en-US" sz="2500" u="none" cap="none" strike="noStrike">
                          <a:latin typeface="Poppins"/>
                          <a:ea typeface="Poppins"/>
                          <a:cs typeface="Poppins"/>
                          <a:sym typeface="Poppins"/>
                        </a:rPr>
                        <a:t>O módulo é responsável pela gestão de consultas médicas.</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38150">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just">
                        <a:lnSpc>
                          <a:spcPct val="100000"/>
                        </a:lnSpc>
                        <a:spcBef>
                          <a:spcPts val="0"/>
                        </a:spcBef>
                        <a:spcAft>
                          <a:spcPts val="0"/>
                        </a:spcAft>
                        <a:buClr>
                          <a:schemeClr val="dk1"/>
                        </a:buClr>
                        <a:buSzPts val="2200"/>
                        <a:buFont typeface="Arial"/>
                        <a:buNone/>
                      </a:pPr>
                      <a:r>
                        <a:rPr lang="en-US" sz="2500" u="none" cap="none" strike="noStrike">
                          <a:latin typeface="Poppins"/>
                          <a:ea typeface="Poppins"/>
                          <a:cs typeface="Poppins"/>
                          <a:sym typeface="Poppins"/>
                        </a:rPr>
                        <a:t>Fornece dados sobre a gestão de medicamentos.</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38150">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chemeClr val="dk1"/>
                        </a:buClr>
                        <a:buSzPts val="2200"/>
                        <a:buFont typeface="Arial"/>
                        <a:buNone/>
                      </a:pPr>
                      <a:r>
                        <a:rPr lang="en-US" sz="2500" u="none" cap="none" strike="noStrike">
                          <a:latin typeface="Poppins"/>
                          <a:ea typeface="Poppins"/>
                          <a:cs typeface="Poppins"/>
                          <a:sym typeface="Poppins"/>
                        </a:rPr>
                        <a:t>Não</a:t>
                      </a:r>
                      <a:endParaRPr sz="2500" u="none" cap="none" strike="noStrike">
                        <a:latin typeface="Poppins"/>
                        <a:ea typeface="Poppins"/>
                        <a:cs typeface="Poppins"/>
                        <a:sym typeface="Poppins"/>
                      </a:endParaRPr>
                    </a:p>
                  </a:txBody>
                  <a:tcPr marT="45725" marB="45725" marR="91450" marL="91450" anchor="ctr">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38150">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bl>
          </a:graphicData>
        </a:graphic>
      </p:graphicFrame>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1206" name="Shape 1206"/>
        <p:cNvGrpSpPr/>
        <p:nvPr/>
      </p:nvGrpSpPr>
      <p:grpSpPr>
        <a:xfrm>
          <a:off x="0" y="0"/>
          <a:ext cx="0" cy="0"/>
          <a:chOff x="0" y="0"/>
          <a:chExt cx="0" cy="0"/>
        </a:xfrm>
      </p:grpSpPr>
      <p:sp>
        <p:nvSpPr>
          <p:cNvPr id="1207" name="Google Shape;1207;p151"/>
          <p:cNvSpPr/>
          <p:nvPr/>
        </p:nvSpPr>
        <p:spPr>
          <a:xfrm>
            <a:off x="1028880" y="476280"/>
            <a:ext cx="16776000" cy="11121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Poppins Medium"/>
              <a:buNone/>
            </a:pPr>
            <a:r>
              <a:rPr b="0" i="0" lang="en-US" sz="7300" u="none" cap="none" strike="noStrike">
                <a:solidFill>
                  <a:srgbClr val="000000"/>
                </a:solidFill>
                <a:latin typeface="Poppins Medium"/>
                <a:ea typeface="Poppins Medium"/>
                <a:cs typeface="Poppins Medium"/>
                <a:sym typeface="Poppins Medium"/>
              </a:rPr>
              <a:t>DOCUMENTO DE VISÃO</a:t>
            </a:r>
            <a:endParaRPr b="0" i="0" sz="7300" u="none" cap="none" strike="noStrike">
              <a:solidFill>
                <a:schemeClr val="dk1"/>
              </a:solidFill>
              <a:latin typeface="Arial"/>
              <a:ea typeface="Arial"/>
              <a:cs typeface="Arial"/>
              <a:sym typeface="Arial"/>
            </a:endParaRPr>
          </a:p>
        </p:txBody>
      </p:sp>
      <p:sp>
        <p:nvSpPr>
          <p:cNvPr id="1208" name="Google Shape;1208;p151"/>
          <p:cNvSpPr/>
          <p:nvPr/>
        </p:nvSpPr>
        <p:spPr>
          <a:xfrm>
            <a:off x="3272760" y="1537200"/>
            <a:ext cx="11741700" cy="54330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rgbClr val="000000"/>
              </a:buClr>
              <a:buSzPts val="3060"/>
              <a:buFont typeface="Poppins Medium"/>
              <a:buNone/>
            </a:pPr>
            <a:r>
              <a:rPr b="0" i="0" lang="en-US" sz="3060" u="none" cap="none" strike="noStrike">
                <a:solidFill>
                  <a:srgbClr val="000000"/>
                </a:solidFill>
                <a:latin typeface="Poppins Medium"/>
                <a:ea typeface="Poppins Medium"/>
                <a:cs typeface="Poppins Medium"/>
                <a:sym typeface="Poppins Medium"/>
              </a:rPr>
              <a:t>Stakeholders: Matheus  </a:t>
            </a:r>
            <a:endParaRPr b="0" i="0" sz="3060" u="none" cap="none" strike="noStrike">
              <a:solidFill>
                <a:schemeClr val="dk1"/>
              </a:solidFill>
              <a:latin typeface="Arial"/>
              <a:ea typeface="Arial"/>
              <a:cs typeface="Arial"/>
              <a:sym typeface="Arial"/>
            </a:endParaRPr>
          </a:p>
        </p:txBody>
      </p:sp>
      <p:pic>
        <p:nvPicPr>
          <p:cNvPr id="1209" name="Google Shape;1209;p151"/>
          <p:cNvPicPr preferRelativeResize="0"/>
          <p:nvPr/>
        </p:nvPicPr>
        <p:blipFill rotWithShape="1">
          <a:blip r:embed="rId3">
            <a:alphaModFix/>
          </a:blip>
          <a:srcRect b="0" l="0" r="0" t="0"/>
          <a:stretch/>
        </p:blipFill>
        <p:spPr>
          <a:xfrm rot="967800">
            <a:off x="14301720" y="-3411720"/>
            <a:ext cx="8369640" cy="8880480"/>
          </a:xfrm>
          <a:prstGeom prst="rect">
            <a:avLst/>
          </a:prstGeom>
          <a:noFill/>
          <a:ln>
            <a:noFill/>
          </a:ln>
        </p:spPr>
      </p:pic>
      <p:graphicFrame>
        <p:nvGraphicFramePr>
          <p:cNvPr id="1210" name="Google Shape;1210;p151"/>
          <p:cNvGraphicFramePr/>
          <p:nvPr/>
        </p:nvGraphicFramePr>
        <p:xfrm>
          <a:off x="1015520" y="4119110"/>
          <a:ext cx="3000000" cy="3000000"/>
        </p:xfrm>
        <a:graphic>
          <a:graphicData uri="http://schemas.openxmlformats.org/drawingml/2006/table">
            <a:tbl>
              <a:tblPr>
                <a:noFill/>
                <a:tableStyleId>{16574959-4FCB-48D5-827C-FFBD221EB5C7}</a:tableStyleId>
              </a:tblPr>
              <a:tblGrid>
                <a:gridCol w="4063675"/>
                <a:gridCol w="4063675"/>
                <a:gridCol w="4655300"/>
                <a:gridCol w="3473500"/>
              </a:tblGrid>
              <a:tr h="579250">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Poppins"/>
                          <a:ea typeface="Poppins"/>
                          <a:cs typeface="Poppins"/>
                          <a:sym typeface="Poppins"/>
                        </a:rPr>
                        <a:t>Nome</a:t>
                      </a:r>
                      <a:endParaRPr sz="32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Poppins"/>
                          <a:ea typeface="Poppins"/>
                          <a:cs typeface="Poppins"/>
                          <a:sym typeface="Poppins"/>
                        </a:rPr>
                        <a:t>Descrição</a:t>
                      </a:r>
                      <a:endParaRPr sz="32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Poppins"/>
                          <a:ea typeface="Poppins"/>
                          <a:cs typeface="Poppins"/>
                          <a:sym typeface="Poppins"/>
                        </a:rPr>
                        <a:t>Responsabilidades</a:t>
                      </a:r>
                      <a:endParaRPr sz="32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000000"/>
                        </a:buClr>
                        <a:buSzPts val="3200"/>
                        <a:buFont typeface="Arial"/>
                        <a:buNone/>
                      </a:pPr>
                      <a:r>
                        <a:rPr b="1" lang="en-US" sz="3200" u="none" cap="none" strike="noStrike">
                          <a:solidFill>
                            <a:srgbClr val="FFFFFF"/>
                          </a:solidFill>
                          <a:latin typeface="Poppins"/>
                          <a:ea typeface="Poppins"/>
                          <a:cs typeface="Poppins"/>
                          <a:sym typeface="Poppins"/>
                        </a:rPr>
                        <a:t>É usuário?</a:t>
                      </a:r>
                      <a:endParaRPr sz="18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CDAD3"/>
                    </a:solidFill>
                  </a:tcPr>
                </a:tc>
              </a:tr>
              <a:tr h="487450">
                <a:tc>
                  <a:txBody>
                    <a:bodyPr/>
                    <a:lstStyle/>
                    <a:p>
                      <a:pPr indent="0" lvl="0" marL="0" marR="0" rtl="0" algn="l">
                        <a:lnSpc>
                          <a:spcPct val="100000"/>
                        </a:lnSpc>
                        <a:spcBef>
                          <a:spcPts val="0"/>
                        </a:spcBef>
                        <a:spcAft>
                          <a:spcPts val="0"/>
                        </a:spcAft>
                        <a:buClr>
                          <a:schemeClr val="dk1"/>
                        </a:buClr>
                        <a:buSzPts val="2200"/>
                        <a:buFont typeface="Arial"/>
                        <a:buNone/>
                      </a:pPr>
                      <a:r>
                        <a:rPr lang="en-US" sz="2500" u="none" cap="none" strike="noStrike">
                          <a:latin typeface="Poppins"/>
                          <a:ea typeface="Poppins"/>
                          <a:cs typeface="Poppins"/>
                          <a:sym typeface="Poppins"/>
                        </a:rPr>
                        <a:t>Paciente</a:t>
                      </a:r>
                      <a:endParaRPr sz="2500" u="none" cap="none" strike="noStrike">
                        <a:latin typeface="Poppins"/>
                        <a:ea typeface="Poppins"/>
                        <a:cs typeface="Poppins"/>
                        <a:sym typeface="Poppins"/>
                      </a:endParaRPr>
                    </a:p>
                  </a:txBody>
                  <a:tcPr marT="45725" marB="45725" marR="91450" marL="91450" anchor="ctr">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38150">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just">
                        <a:lnSpc>
                          <a:spcPct val="100000"/>
                        </a:lnSpc>
                        <a:spcBef>
                          <a:spcPts val="0"/>
                        </a:spcBef>
                        <a:spcAft>
                          <a:spcPts val="0"/>
                        </a:spcAft>
                        <a:buClr>
                          <a:schemeClr val="dk1"/>
                        </a:buClr>
                        <a:buSzPts val="2200"/>
                        <a:buFont typeface="Arial"/>
                        <a:buNone/>
                      </a:pPr>
                      <a:r>
                        <a:rPr lang="en-US" sz="2500" u="none" cap="none" strike="noStrike">
                          <a:latin typeface="Poppins"/>
                          <a:ea typeface="Poppins"/>
                          <a:cs typeface="Poppins"/>
                          <a:sym typeface="Poppins"/>
                        </a:rPr>
                        <a:t>Usuário final, aquele que usa dos serviços.</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38150">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just">
                        <a:lnSpc>
                          <a:spcPct val="100000"/>
                        </a:lnSpc>
                        <a:spcBef>
                          <a:spcPts val="0"/>
                        </a:spcBef>
                        <a:spcAft>
                          <a:spcPts val="0"/>
                        </a:spcAft>
                        <a:buClr>
                          <a:schemeClr val="dk1"/>
                        </a:buClr>
                        <a:buSzPts val="2200"/>
                        <a:buFont typeface="Arial"/>
                        <a:buNone/>
                      </a:pPr>
                      <a:r>
                        <a:rPr lang="en-US" sz="2500" u="none" cap="none" strike="noStrike">
                          <a:latin typeface="Poppins"/>
                          <a:ea typeface="Poppins"/>
                          <a:cs typeface="Poppins"/>
                          <a:sym typeface="Poppins"/>
                        </a:rPr>
                        <a:t>Utiliza os serviços, efetua cadastros em planos médicos e faz pagamentos.</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38150">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chemeClr val="dk1"/>
                        </a:buClr>
                        <a:buSzPts val="2200"/>
                        <a:buFont typeface="Arial"/>
                        <a:buNone/>
                      </a:pPr>
                      <a:r>
                        <a:rPr lang="en-US" sz="2500" u="none" cap="none" strike="noStrike">
                          <a:latin typeface="Poppins"/>
                          <a:ea typeface="Poppins"/>
                          <a:cs typeface="Poppins"/>
                          <a:sym typeface="Poppins"/>
                        </a:rPr>
                        <a:t>Sim</a:t>
                      </a:r>
                      <a:endParaRPr sz="2500" u="none" cap="none" strike="noStrike">
                        <a:latin typeface="Poppins"/>
                        <a:ea typeface="Poppins"/>
                        <a:cs typeface="Poppins"/>
                        <a:sym typeface="Poppins"/>
                      </a:endParaRPr>
                    </a:p>
                  </a:txBody>
                  <a:tcPr marT="45725" marB="45725" marR="91450" marL="91450" anchor="ctr">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38150">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bl>
          </a:graphicData>
        </a:graphic>
      </p:graphicFrame>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1214" name="Shape 1214"/>
        <p:cNvGrpSpPr/>
        <p:nvPr/>
      </p:nvGrpSpPr>
      <p:grpSpPr>
        <a:xfrm>
          <a:off x="0" y="0"/>
          <a:ext cx="0" cy="0"/>
          <a:chOff x="0" y="0"/>
          <a:chExt cx="0" cy="0"/>
        </a:xfrm>
      </p:grpSpPr>
      <p:sp>
        <p:nvSpPr>
          <p:cNvPr id="1215" name="Google Shape;1215;p152"/>
          <p:cNvSpPr/>
          <p:nvPr/>
        </p:nvSpPr>
        <p:spPr>
          <a:xfrm>
            <a:off x="1028880" y="476280"/>
            <a:ext cx="16776000" cy="11121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Poppins Medium"/>
              <a:buNone/>
            </a:pPr>
            <a:r>
              <a:rPr b="0" i="0" lang="en-US" sz="7300" u="none" cap="none" strike="noStrike">
                <a:solidFill>
                  <a:srgbClr val="000000"/>
                </a:solidFill>
                <a:latin typeface="Poppins Medium"/>
                <a:ea typeface="Poppins Medium"/>
                <a:cs typeface="Poppins Medium"/>
                <a:sym typeface="Poppins Medium"/>
              </a:rPr>
              <a:t>DOCUMENTO DE VISÃO</a:t>
            </a:r>
            <a:endParaRPr b="0" i="0" sz="7300" u="none" cap="none" strike="noStrike">
              <a:solidFill>
                <a:schemeClr val="dk1"/>
              </a:solidFill>
              <a:latin typeface="Arial"/>
              <a:ea typeface="Arial"/>
              <a:cs typeface="Arial"/>
              <a:sym typeface="Arial"/>
            </a:endParaRPr>
          </a:p>
        </p:txBody>
      </p:sp>
      <p:sp>
        <p:nvSpPr>
          <p:cNvPr id="1216" name="Google Shape;1216;p152"/>
          <p:cNvSpPr/>
          <p:nvPr/>
        </p:nvSpPr>
        <p:spPr>
          <a:xfrm>
            <a:off x="3272760" y="1537200"/>
            <a:ext cx="11741700" cy="54330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rgbClr val="000000"/>
              </a:buClr>
              <a:buSzPts val="3060"/>
              <a:buFont typeface="Poppins Medium"/>
              <a:buNone/>
            </a:pPr>
            <a:r>
              <a:rPr b="0" i="0" lang="en-US" sz="3060" u="none" cap="none" strike="noStrike">
                <a:solidFill>
                  <a:srgbClr val="000000"/>
                </a:solidFill>
                <a:latin typeface="Poppins Medium"/>
                <a:ea typeface="Poppins Medium"/>
                <a:cs typeface="Poppins Medium"/>
                <a:sym typeface="Poppins Medium"/>
              </a:rPr>
              <a:t>Stakeholders: Matheus  </a:t>
            </a:r>
            <a:endParaRPr b="0" i="0" sz="3060" u="none" cap="none" strike="noStrike">
              <a:solidFill>
                <a:schemeClr val="dk1"/>
              </a:solidFill>
              <a:latin typeface="Arial"/>
              <a:ea typeface="Arial"/>
              <a:cs typeface="Arial"/>
              <a:sym typeface="Arial"/>
            </a:endParaRPr>
          </a:p>
        </p:txBody>
      </p:sp>
      <p:pic>
        <p:nvPicPr>
          <p:cNvPr id="1217" name="Google Shape;1217;p152"/>
          <p:cNvPicPr preferRelativeResize="0"/>
          <p:nvPr/>
        </p:nvPicPr>
        <p:blipFill rotWithShape="1">
          <a:blip r:embed="rId3">
            <a:alphaModFix/>
          </a:blip>
          <a:srcRect b="0" l="0" r="0" t="0"/>
          <a:stretch/>
        </p:blipFill>
        <p:spPr>
          <a:xfrm rot="967800">
            <a:off x="14301720" y="-3411720"/>
            <a:ext cx="8369640" cy="8880480"/>
          </a:xfrm>
          <a:prstGeom prst="rect">
            <a:avLst/>
          </a:prstGeom>
          <a:noFill/>
          <a:ln>
            <a:noFill/>
          </a:ln>
        </p:spPr>
      </p:pic>
      <p:graphicFrame>
        <p:nvGraphicFramePr>
          <p:cNvPr id="1218" name="Google Shape;1218;p152"/>
          <p:cNvGraphicFramePr/>
          <p:nvPr/>
        </p:nvGraphicFramePr>
        <p:xfrm>
          <a:off x="1015520" y="4261885"/>
          <a:ext cx="3000000" cy="3000000"/>
        </p:xfrm>
        <a:graphic>
          <a:graphicData uri="http://schemas.openxmlformats.org/drawingml/2006/table">
            <a:tbl>
              <a:tblPr>
                <a:noFill/>
                <a:tableStyleId>{16574959-4FCB-48D5-827C-FFBD221EB5C7}</a:tableStyleId>
              </a:tblPr>
              <a:tblGrid>
                <a:gridCol w="4063675"/>
                <a:gridCol w="4063675"/>
                <a:gridCol w="4386725"/>
                <a:gridCol w="3742075"/>
              </a:tblGrid>
              <a:tr h="579250">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Poppins"/>
                          <a:ea typeface="Poppins"/>
                          <a:cs typeface="Poppins"/>
                          <a:sym typeface="Poppins"/>
                        </a:rPr>
                        <a:t>Nome</a:t>
                      </a:r>
                      <a:endParaRPr sz="32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Poppins"/>
                          <a:ea typeface="Poppins"/>
                          <a:cs typeface="Poppins"/>
                          <a:sym typeface="Poppins"/>
                        </a:rPr>
                        <a:t>Descrição</a:t>
                      </a:r>
                      <a:endParaRPr sz="32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Poppins"/>
                          <a:ea typeface="Poppins"/>
                          <a:cs typeface="Poppins"/>
                          <a:sym typeface="Poppins"/>
                        </a:rPr>
                        <a:t>Responsabilidades</a:t>
                      </a:r>
                      <a:endParaRPr sz="32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000000"/>
                        </a:buClr>
                        <a:buSzPts val="3200"/>
                        <a:buFont typeface="Arial"/>
                        <a:buNone/>
                      </a:pPr>
                      <a:r>
                        <a:rPr b="1" lang="en-US" sz="3200" u="none" cap="none" strike="noStrike">
                          <a:solidFill>
                            <a:srgbClr val="FFFFFF"/>
                          </a:solidFill>
                          <a:latin typeface="Poppins"/>
                          <a:ea typeface="Poppins"/>
                          <a:cs typeface="Poppins"/>
                          <a:sym typeface="Poppins"/>
                        </a:rPr>
                        <a:t>É usuário?</a:t>
                      </a:r>
                      <a:endParaRPr sz="18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CDAD3"/>
                    </a:solidFill>
                  </a:tcPr>
                </a:tc>
              </a:tr>
              <a:tr h="487450">
                <a:tc>
                  <a:txBody>
                    <a:bodyPr/>
                    <a:lstStyle/>
                    <a:p>
                      <a:pPr indent="0" lvl="0" marL="0" marR="0" rtl="0" algn="l">
                        <a:lnSpc>
                          <a:spcPct val="100000"/>
                        </a:lnSpc>
                        <a:spcBef>
                          <a:spcPts val="0"/>
                        </a:spcBef>
                        <a:spcAft>
                          <a:spcPts val="0"/>
                        </a:spcAft>
                        <a:buClr>
                          <a:schemeClr val="dk1"/>
                        </a:buClr>
                        <a:buSzPts val="2200"/>
                        <a:buFont typeface="Arial"/>
                        <a:buNone/>
                      </a:pPr>
                      <a:r>
                        <a:rPr lang="en-US" sz="2500" u="none" cap="none" strike="noStrike">
                          <a:latin typeface="Poppins"/>
                          <a:ea typeface="Poppins"/>
                          <a:cs typeface="Poppins"/>
                          <a:sym typeface="Poppins"/>
                        </a:rPr>
                        <a:t>Médico</a:t>
                      </a:r>
                      <a:endParaRPr sz="2500" u="none" cap="none" strike="noStrike">
                        <a:latin typeface="Poppins"/>
                        <a:ea typeface="Poppins"/>
                        <a:cs typeface="Poppins"/>
                        <a:sym typeface="Poppins"/>
                      </a:endParaRPr>
                    </a:p>
                  </a:txBody>
                  <a:tcPr marT="45725" marB="45725" marR="91450" marL="91450" anchor="ctr">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38150">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just">
                        <a:lnSpc>
                          <a:spcPct val="100000"/>
                        </a:lnSpc>
                        <a:spcBef>
                          <a:spcPts val="0"/>
                        </a:spcBef>
                        <a:spcAft>
                          <a:spcPts val="0"/>
                        </a:spcAft>
                        <a:buClr>
                          <a:schemeClr val="dk1"/>
                        </a:buClr>
                        <a:buSzPts val="2200"/>
                        <a:buFont typeface="Arial"/>
                        <a:buNone/>
                      </a:pPr>
                      <a:r>
                        <a:rPr lang="en-US" sz="2500" u="none" cap="none" strike="noStrike">
                          <a:latin typeface="Poppins"/>
                          <a:ea typeface="Poppins"/>
                          <a:cs typeface="Poppins"/>
                          <a:sym typeface="Poppins"/>
                        </a:rPr>
                        <a:t>Profissional de saúde com determinada área.</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38150">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just">
                        <a:lnSpc>
                          <a:spcPct val="100000"/>
                        </a:lnSpc>
                        <a:spcBef>
                          <a:spcPts val="0"/>
                        </a:spcBef>
                        <a:spcAft>
                          <a:spcPts val="0"/>
                        </a:spcAft>
                        <a:buClr>
                          <a:schemeClr val="dk1"/>
                        </a:buClr>
                        <a:buSzPts val="2200"/>
                        <a:buFont typeface="Arial"/>
                        <a:buNone/>
                      </a:pPr>
                      <a:r>
                        <a:rPr lang="en-US" sz="2500" u="none" cap="none" strike="noStrike">
                          <a:latin typeface="Poppins"/>
                          <a:ea typeface="Poppins"/>
                          <a:cs typeface="Poppins"/>
                          <a:sym typeface="Poppins"/>
                        </a:rPr>
                        <a:t>Introduz os planos médicos e a disponibilidade e efetuação  de consultas.</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38150">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chemeClr val="dk1"/>
                        </a:buClr>
                        <a:buSzPts val="2200"/>
                        <a:buFont typeface="Arial"/>
                        <a:buNone/>
                      </a:pPr>
                      <a:r>
                        <a:rPr lang="en-US" sz="2500" u="none" cap="none" strike="noStrike">
                          <a:latin typeface="Poppins"/>
                          <a:ea typeface="Poppins"/>
                          <a:cs typeface="Poppins"/>
                          <a:sym typeface="Poppins"/>
                        </a:rPr>
                        <a:t>Sim</a:t>
                      </a:r>
                      <a:endParaRPr sz="2500" u="none" cap="none" strike="noStrike">
                        <a:latin typeface="Poppins"/>
                        <a:ea typeface="Poppins"/>
                        <a:cs typeface="Poppins"/>
                        <a:sym typeface="Poppins"/>
                      </a:endParaRPr>
                    </a:p>
                  </a:txBody>
                  <a:tcPr marT="45725" marB="45725" marR="91450" marL="91450" anchor="ctr">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38150">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175" name="Shape 175"/>
        <p:cNvGrpSpPr/>
        <p:nvPr/>
      </p:nvGrpSpPr>
      <p:grpSpPr>
        <a:xfrm>
          <a:off x="0" y="0"/>
          <a:ext cx="0" cy="0"/>
          <a:chOff x="0" y="0"/>
          <a:chExt cx="0" cy="0"/>
        </a:xfrm>
      </p:grpSpPr>
      <p:pic>
        <p:nvPicPr>
          <p:cNvPr id="176" name="Google Shape;176;p27"/>
          <p:cNvPicPr preferRelativeResize="0"/>
          <p:nvPr/>
        </p:nvPicPr>
        <p:blipFill rotWithShape="1">
          <a:blip r:embed="rId3">
            <a:alphaModFix/>
          </a:blip>
          <a:srcRect b="0" l="0" r="0" t="0"/>
          <a:stretch/>
        </p:blipFill>
        <p:spPr>
          <a:xfrm rot="-1765800">
            <a:off x="-3156480" y="4818240"/>
            <a:ext cx="8369640" cy="8880480"/>
          </a:xfrm>
          <a:prstGeom prst="rect">
            <a:avLst/>
          </a:prstGeom>
          <a:noFill/>
          <a:ln>
            <a:noFill/>
          </a:ln>
        </p:spPr>
      </p:pic>
      <p:sp>
        <p:nvSpPr>
          <p:cNvPr id="177" name="Google Shape;177;p27"/>
          <p:cNvSpPr/>
          <p:nvPr/>
        </p:nvSpPr>
        <p:spPr>
          <a:xfrm>
            <a:off x="1198080" y="476280"/>
            <a:ext cx="15891480" cy="111204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chemeClr val="dk1"/>
              </a:buClr>
              <a:buSzPts val="7300"/>
              <a:buFont typeface="Poppins Medium"/>
              <a:buNone/>
            </a:pPr>
            <a:r>
              <a:rPr b="0" i="0" lang="en-US" sz="7300" u="none" cap="none" strike="noStrike">
                <a:solidFill>
                  <a:schemeClr val="dk1"/>
                </a:solidFill>
                <a:latin typeface="Poppins Medium"/>
                <a:ea typeface="Poppins Medium"/>
                <a:cs typeface="Poppins Medium"/>
                <a:sym typeface="Poppins Medium"/>
              </a:rPr>
              <a:t>MÓDULO 1</a:t>
            </a:r>
            <a:endParaRPr b="0" i="0" sz="7300" u="none" cap="none" strike="noStrike">
              <a:solidFill>
                <a:schemeClr val="dk1"/>
              </a:solidFill>
              <a:latin typeface="Arial"/>
              <a:ea typeface="Arial"/>
              <a:cs typeface="Arial"/>
              <a:sym typeface="Arial"/>
            </a:endParaRPr>
          </a:p>
        </p:txBody>
      </p:sp>
      <p:sp>
        <p:nvSpPr>
          <p:cNvPr id="178" name="Google Shape;178;p27"/>
          <p:cNvSpPr/>
          <p:nvPr/>
        </p:nvSpPr>
        <p:spPr>
          <a:xfrm>
            <a:off x="3272760" y="1538280"/>
            <a:ext cx="11741760" cy="54324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chemeClr val="dk1"/>
              </a:buClr>
              <a:buSzPts val="3060"/>
              <a:buFont typeface="Arial"/>
              <a:buNone/>
            </a:pPr>
            <a:r>
              <a:t/>
            </a:r>
            <a:endParaRPr b="0" i="0" sz="3060" u="none" cap="none" strike="noStrike">
              <a:solidFill>
                <a:schemeClr val="dk1"/>
              </a:solidFill>
              <a:latin typeface="Arial"/>
              <a:ea typeface="Arial"/>
              <a:cs typeface="Arial"/>
              <a:sym typeface="Arial"/>
            </a:endParaRPr>
          </a:p>
        </p:txBody>
      </p:sp>
      <p:pic>
        <p:nvPicPr>
          <p:cNvPr id="179" name="Google Shape;179;p27"/>
          <p:cNvPicPr preferRelativeResize="0"/>
          <p:nvPr/>
        </p:nvPicPr>
        <p:blipFill rotWithShape="1">
          <a:blip r:embed="rId4">
            <a:alphaModFix/>
          </a:blip>
          <a:srcRect b="0" l="0" r="0" t="0"/>
          <a:stretch/>
        </p:blipFill>
        <p:spPr>
          <a:xfrm>
            <a:off x="-431020" y="755700"/>
            <a:ext cx="7433769" cy="5952827"/>
          </a:xfrm>
          <a:prstGeom prst="rect">
            <a:avLst/>
          </a:prstGeom>
          <a:noFill/>
          <a:ln>
            <a:noFill/>
          </a:ln>
        </p:spPr>
      </p:pic>
      <p:pic>
        <p:nvPicPr>
          <p:cNvPr id="180" name="Google Shape;180;p27"/>
          <p:cNvPicPr preferRelativeResize="0"/>
          <p:nvPr/>
        </p:nvPicPr>
        <p:blipFill rotWithShape="1">
          <a:blip r:embed="rId5">
            <a:alphaModFix/>
          </a:blip>
          <a:srcRect b="0" l="0" r="0" t="0"/>
          <a:stretch/>
        </p:blipFill>
        <p:spPr>
          <a:xfrm>
            <a:off x="5427113" y="755703"/>
            <a:ext cx="7433774" cy="5952823"/>
          </a:xfrm>
          <a:prstGeom prst="rect">
            <a:avLst/>
          </a:prstGeom>
          <a:noFill/>
          <a:ln>
            <a:noFill/>
          </a:ln>
        </p:spPr>
      </p:pic>
      <p:pic>
        <p:nvPicPr>
          <p:cNvPr id="181" name="Google Shape;181;p27"/>
          <p:cNvPicPr preferRelativeResize="0"/>
          <p:nvPr/>
        </p:nvPicPr>
        <p:blipFill rotWithShape="1">
          <a:blip r:embed="rId6">
            <a:alphaModFix/>
          </a:blip>
          <a:srcRect b="0" l="0" r="0" t="0"/>
          <a:stretch/>
        </p:blipFill>
        <p:spPr>
          <a:xfrm>
            <a:off x="11735725" y="1332362"/>
            <a:ext cx="5993549" cy="4799501"/>
          </a:xfrm>
          <a:prstGeom prst="rect">
            <a:avLst/>
          </a:prstGeom>
          <a:noFill/>
          <a:ln>
            <a:noFill/>
          </a:ln>
        </p:spPr>
      </p:pic>
      <p:pic>
        <p:nvPicPr>
          <p:cNvPr id="182" name="Google Shape;182;p27"/>
          <p:cNvPicPr preferRelativeResize="0"/>
          <p:nvPr/>
        </p:nvPicPr>
        <p:blipFill rotWithShape="1">
          <a:blip r:embed="rId7">
            <a:alphaModFix/>
          </a:blip>
          <a:srcRect b="0" l="0" r="0" t="0"/>
          <a:stretch/>
        </p:blipFill>
        <p:spPr>
          <a:xfrm>
            <a:off x="3272750" y="5385775"/>
            <a:ext cx="6628577" cy="5308073"/>
          </a:xfrm>
          <a:prstGeom prst="rect">
            <a:avLst/>
          </a:prstGeom>
          <a:noFill/>
          <a:ln>
            <a:noFill/>
          </a:ln>
        </p:spPr>
      </p:pic>
      <p:pic>
        <p:nvPicPr>
          <p:cNvPr id="183" name="Google Shape;183;p27"/>
          <p:cNvPicPr preferRelativeResize="0"/>
          <p:nvPr/>
        </p:nvPicPr>
        <p:blipFill rotWithShape="1">
          <a:blip r:embed="rId8">
            <a:alphaModFix/>
          </a:blip>
          <a:srcRect b="9999" l="8073" r="1925" t="0"/>
          <a:stretch/>
        </p:blipFill>
        <p:spPr>
          <a:xfrm>
            <a:off x="9400725" y="5500725"/>
            <a:ext cx="5836877" cy="4674074"/>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1222" name="Shape 1222"/>
        <p:cNvGrpSpPr/>
        <p:nvPr/>
      </p:nvGrpSpPr>
      <p:grpSpPr>
        <a:xfrm>
          <a:off x="0" y="0"/>
          <a:ext cx="0" cy="0"/>
          <a:chOff x="0" y="0"/>
          <a:chExt cx="0" cy="0"/>
        </a:xfrm>
      </p:grpSpPr>
      <p:sp>
        <p:nvSpPr>
          <p:cNvPr id="1223" name="Google Shape;1223;p153"/>
          <p:cNvSpPr/>
          <p:nvPr/>
        </p:nvSpPr>
        <p:spPr>
          <a:xfrm>
            <a:off x="1028880" y="476280"/>
            <a:ext cx="16776000" cy="11121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Poppins Medium"/>
              <a:buNone/>
            </a:pPr>
            <a:r>
              <a:rPr b="0" i="0" lang="en-US" sz="7300" u="none" cap="none" strike="noStrike">
                <a:solidFill>
                  <a:srgbClr val="000000"/>
                </a:solidFill>
                <a:latin typeface="Poppins Medium"/>
                <a:ea typeface="Poppins Medium"/>
                <a:cs typeface="Poppins Medium"/>
                <a:sym typeface="Poppins Medium"/>
              </a:rPr>
              <a:t>DOCUMENTO DE VISÃO</a:t>
            </a:r>
            <a:endParaRPr b="0" i="0" sz="7300" u="none" cap="none" strike="noStrike">
              <a:solidFill>
                <a:schemeClr val="dk1"/>
              </a:solidFill>
              <a:latin typeface="Arial"/>
              <a:ea typeface="Arial"/>
              <a:cs typeface="Arial"/>
              <a:sym typeface="Arial"/>
            </a:endParaRPr>
          </a:p>
        </p:txBody>
      </p:sp>
      <p:sp>
        <p:nvSpPr>
          <p:cNvPr id="1224" name="Google Shape;1224;p153"/>
          <p:cNvSpPr/>
          <p:nvPr/>
        </p:nvSpPr>
        <p:spPr>
          <a:xfrm>
            <a:off x="3272760" y="1537200"/>
            <a:ext cx="11741700" cy="54330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rgbClr val="000000"/>
              </a:buClr>
              <a:buSzPts val="3060"/>
              <a:buFont typeface="Poppins Medium"/>
              <a:buNone/>
            </a:pPr>
            <a:r>
              <a:rPr b="0" i="0" lang="en-US" sz="3060" u="none" cap="none" strike="noStrike">
                <a:solidFill>
                  <a:srgbClr val="000000"/>
                </a:solidFill>
                <a:latin typeface="Poppins Medium"/>
                <a:ea typeface="Poppins Medium"/>
                <a:cs typeface="Poppins Medium"/>
                <a:sym typeface="Poppins Medium"/>
              </a:rPr>
              <a:t>Stakeholders: Matheus  </a:t>
            </a:r>
            <a:endParaRPr b="0" i="0" sz="3060" u="none" cap="none" strike="noStrike">
              <a:solidFill>
                <a:schemeClr val="dk1"/>
              </a:solidFill>
              <a:latin typeface="Arial"/>
              <a:ea typeface="Arial"/>
              <a:cs typeface="Arial"/>
              <a:sym typeface="Arial"/>
            </a:endParaRPr>
          </a:p>
        </p:txBody>
      </p:sp>
      <p:pic>
        <p:nvPicPr>
          <p:cNvPr id="1225" name="Google Shape;1225;p153"/>
          <p:cNvPicPr preferRelativeResize="0"/>
          <p:nvPr/>
        </p:nvPicPr>
        <p:blipFill rotWithShape="1">
          <a:blip r:embed="rId3">
            <a:alphaModFix/>
          </a:blip>
          <a:srcRect b="0" l="0" r="0" t="0"/>
          <a:stretch/>
        </p:blipFill>
        <p:spPr>
          <a:xfrm rot="967800">
            <a:off x="14301720" y="-3411720"/>
            <a:ext cx="8369640" cy="8880480"/>
          </a:xfrm>
          <a:prstGeom prst="rect">
            <a:avLst/>
          </a:prstGeom>
          <a:noFill/>
          <a:ln>
            <a:noFill/>
          </a:ln>
        </p:spPr>
      </p:pic>
      <p:graphicFrame>
        <p:nvGraphicFramePr>
          <p:cNvPr id="1226" name="Google Shape;1226;p153"/>
          <p:cNvGraphicFramePr/>
          <p:nvPr/>
        </p:nvGraphicFramePr>
        <p:xfrm>
          <a:off x="1015520" y="4261885"/>
          <a:ext cx="3000000" cy="3000000"/>
        </p:xfrm>
        <a:graphic>
          <a:graphicData uri="http://schemas.openxmlformats.org/drawingml/2006/table">
            <a:tbl>
              <a:tblPr>
                <a:noFill/>
                <a:tableStyleId>{16574959-4FCB-48D5-827C-FFBD221EB5C7}</a:tableStyleId>
              </a:tblPr>
              <a:tblGrid>
                <a:gridCol w="4063675"/>
                <a:gridCol w="4063675"/>
                <a:gridCol w="4333000"/>
                <a:gridCol w="3795800"/>
              </a:tblGrid>
              <a:tr h="579250">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Poppins"/>
                          <a:ea typeface="Poppins"/>
                          <a:cs typeface="Poppins"/>
                          <a:sym typeface="Poppins"/>
                        </a:rPr>
                        <a:t>Nome</a:t>
                      </a:r>
                      <a:endParaRPr sz="32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Poppins"/>
                          <a:ea typeface="Poppins"/>
                          <a:cs typeface="Poppins"/>
                          <a:sym typeface="Poppins"/>
                        </a:rPr>
                        <a:t>Descrição</a:t>
                      </a:r>
                      <a:endParaRPr sz="32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Poppins"/>
                          <a:ea typeface="Poppins"/>
                          <a:cs typeface="Poppins"/>
                          <a:sym typeface="Poppins"/>
                        </a:rPr>
                        <a:t>Responsabilidades</a:t>
                      </a:r>
                      <a:endParaRPr sz="32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000000"/>
                        </a:buClr>
                        <a:buSzPts val="3200"/>
                        <a:buFont typeface="Arial"/>
                        <a:buNone/>
                      </a:pPr>
                      <a:r>
                        <a:rPr b="1" lang="en-US" sz="3200" u="none" cap="none" strike="noStrike">
                          <a:solidFill>
                            <a:srgbClr val="FFFFFF"/>
                          </a:solidFill>
                          <a:latin typeface="Poppins"/>
                          <a:ea typeface="Poppins"/>
                          <a:cs typeface="Poppins"/>
                          <a:sym typeface="Poppins"/>
                        </a:rPr>
                        <a:t>É usuário?</a:t>
                      </a:r>
                      <a:endParaRPr sz="18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CDAD3"/>
                    </a:solidFill>
                  </a:tcPr>
                </a:tc>
              </a:tr>
              <a:tr h="487450">
                <a:tc>
                  <a:txBody>
                    <a:bodyPr/>
                    <a:lstStyle/>
                    <a:p>
                      <a:pPr indent="0" lvl="0" marL="0" marR="0" rtl="0" algn="l">
                        <a:lnSpc>
                          <a:spcPct val="100000"/>
                        </a:lnSpc>
                        <a:spcBef>
                          <a:spcPts val="0"/>
                        </a:spcBef>
                        <a:spcAft>
                          <a:spcPts val="0"/>
                        </a:spcAft>
                        <a:buClr>
                          <a:schemeClr val="dk1"/>
                        </a:buClr>
                        <a:buSzPts val="2200"/>
                        <a:buFont typeface="Arial"/>
                        <a:buNone/>
                      </a:pPr>
                      <a:r>
                        <a:rPr lang="en-US" sz="2500" u="none" cap="none" strike="noStrike">
                          <a:latin typeface="Poppins"/>
                          <a:ea typeface="Poppins"/>
                          <a:cs typeface="Poppins"/>
                          <a:sym typeface="Poppins"/>
                        </a:rPr>
                        <a:t>Farmacêutico</a:t>
                      </a:r>
                      <a:endParaRPr sz="2500" u="none" cap="none" strike="noStrike">
                        <a:latin typeface="Poppins"/>
                        <a:ea typeface="Poppins"/>
                        <a:cs typeface="Poppins"/>
                        <a:sym typeface="Poppins"/>
                      </a:endParaRPr>
                    </a:p>
                  </a:txBody>
                  <a:tcPr marT="45725" marB="45725" marR="91450" marL="91450" anchor="ctr">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38150">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just">
                        <a:lnSpc>
                          <a:spcPct val="100000"/>
                        </a:lnSpc>
                        <a:spcBef>
                          <a:spcPts val="0"/>
                        </a:spcBef>
                        <a:spcAft>
                          <a:spcPts val="0"/>
                        </a:spcAft>
                        <a:buClr>
                          <a:schemeClr val="dk1"/>
                        </a:buClr>
                        <a:buSzPts val="2200"/>
                        <a:buFont typeface="Arial"/>
                        <a:buNone/>
                      </a:pPr>
                      <a:r>
                        <a:rPr lang="en-US" sz="2500" u="none" cap="none" strike="noStrike">
                          <a:latin typeface="Poppins"/>
                          <a:ea typeface="Poppins"/>
                          <a:cs typeface="Poppins"/>
                          <a:sym typeface="Poppins"/>
                        </a:rPr>
                        <a:t>Administra a inserção de dados diários de medicamentos disponíveis.</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38150">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just">
                        <a:lnSpc>
                          <a:spcPct val="100000"/>
                        </a:lnSpc>
                        <a:spcBef>
                          <a:spcPts val="0"/>
                        </a:spcBef>
                        <a:spcAft>
                          <a:spcPts val="0"/>
                        </a:spcAft>
                        <a:buClr>
                          <a:schemeClr val="dk1"/>
                        </a:buClr>
                        <a:buSzPts val="2200"/>
                        <a:buFont typeface="Arial"/>
                        <a:buNone/>
                      </a:pPr>
                      <a:r>
                        <a:rPr lang="en-US" sz="2500" u="none" cap="none" strike="noStrike">
                          <a:latin typeface="Poppins"/>
                          <a:ea typeface="Poppins"/>
                          <a:cs typeface="Poppins"/>
                          <a:sym typeface="Poppins"/>
                        </a:rPr>
                        <a:t>Administra a disponibilidade dos medicamentos.</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38150">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chemeClr val="dk1"/>
                        </a:buClr>
                        <a:buSzPts val="2200"/>
                        <a:buFont typeface="Arial"/>
                        <a:buNone/>
                      </a:pPr>
                      <a:r>
                        <a:rPr lang="en-US" sz="2500" u="none" cap="none" strike="noStrike">
                          <a:latin typeface="Poppins"/>
                          <a:ea typeface="Poppins"/>
                          <a:cs typeface="Poppins"/>
                          <a:sym typeface="Poppins"/>
                        </a:rPr>
                        <a:t>Sim</a:t>
                      </a:r>
                      <a:endParaRPr sz="2500" u="none" cap="none" strike="noStrike">
                        <a:latin typeface="Poppins"/>
                        <a:ea typeface="Poppins"/>
                        <a:cs typeface="Poppins"/>
                        <a:sym typeface="Poppins"/>
                      </a:endParaRPr>
                    </a:p>
                  </a:txBody>
                  <a:tcPr marT="45725" marB="45725" marR="91450" marL="91450" anchor="ctr">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38150">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bl>
          </a:graphicData>
        </a:graphic>
      </p:graphicFrame>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1230" name="Shape 1230"/>
        <p:cNvGrpSpPr/>
        <p:nvPr/>
      </p:nvGrpSpPr>
      <p:grpSpPr>
        <a:xfrm>
          <a:off x="0" y="0"/>
          <a:ext cx="0" cy="0"/>
          <a:chOff x="0" y="0"/>
          <a:chExt cx="0" cy="0"/>
        </a:xfrm>
      </p:grpSpPr>
      <p:sp>
        <p:nvSpPr>
          <p:cNvPr id="1231" name="Google Shape;1231;p154"/>
          <p:cNvSpPr/>
          <p:nvPr/>
        </p:nvSpPr>
        <p:spPr>
          <a:xfrm>
            <a:off x="1028880" y="476280"/>
            <a:ext cx="16776000" cy="11121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Poppins Medium"/>
              <a:buNone/>
            </a:pPr>
            <a:r>
              <a:rPr b="0" i="0" lang="en-US" sz="7300" u="none" cap="none" strike="noStrike">
                <a:solidFill>
                  <a:srgbClr val="000000"/>
                </a:solidFill>
                <a:latin typeface="Poppins Medium"/>
                <a:ea typeface="Poppins Medium"/>
                <a:cs typeface="Poppins Medium"/>
                <a:sym typeface="Poppins Medium"/>
              </a:rPr>
              <a:t>DOCUMENTO DE VISÃO</a:t>
            </a:r>
            <a:endParaRPr b="0" i="0" sz="7300" u="none" cap="none" strike="noStrike">
              <a:solidFill>
                <a:schemeClr val="dk1"/>
              </a:solidFill>
              <a:latin typeface="Arial"/>
              <a:ea typeface="Arial"/>
              <a:cs typeface="Arial"/>
              <a:sym typeface="Arial"/>
            </a:endParaRPr>
          </a:p>
        </p:txBody>
      </p:sp>
      <p:sp>
        <p:nvSpPr>
          <p:cNvPr id="1232" name="Google Shape;1232;p154"/>
          <p:cNvSpPr/>
          <p:nvPr/>
        </p:nvSpPr>
        <p:spPr>
          <a:xfrm>
            <a:off x="3272760" y="1537200"/>
            <a:ext cx="11741700" cy="54330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rgbClr val="000000"/>
              </a:buClr>
              <a:buSzPts val="3060"/>
              <a:buFont typeface="Poppins Medium"/>
              <a:buNone/>
            </a:pPr>
            <a:r>
              <a:rPr b="0" i="0" lang="en-US" sz="3060" u="none" cap="none" strike="noStrike">
                <a:solidFill>
                  <a:srgbClr val="000000"/>
                </a:solidFill>
                <a:latin typeface="Poppins Medium"/>
                <a:ea typeface="Poppins Medium"/>
                <a:cs typeface="Poppins Medium"/>
                <a:sym typeface="Poppins Medium"/>
              </a:rPr>
              <a:t>Stakeholders: Matheus  </a:t>
            </a:r>
            <a:endParaRPr b="0" i="0" sz="3060" u="none" cap="none" strike="noStrike">
              <a:solidFill>
                <a:schemeClr val="dk1"/>
              </a:solidFill>
              <a:latin typeface="Arial"/>
              <a:ea typeface="Arial"/>
              <a:cs typeface="Arial"/>
              <a:sym typeface="Arial"/>
            </a:endParaRPr>
          </a:p>
        </p:txBody>
      </p:sp>
      <p:pic>
        <p:nvPicPr>
          <p:cNvPr id="1233" name="Google Shape;1233;p154"/>
          <p:cNvPicPr preferRelativeResize="0"/>
          <p:nvPr/>
        </p:nvPicPr>
        <p:blipFill rotWithShape="1">
          <a:blip r:embed="rId3">
            <a:alphaModFix/>
          </a:blip>
          <a:srcRect b="0" l="0" r="0" t="0"/>
          <a:stretch/>
        </p:blipFill>
        <p:spPr>
          <a:xfrm rot="967800">
            <a:off x="14301720" y="-3411720"/>
            <a:ext cx="8369640" cy="8880480"/>
          </a:xfrm>
          <a:prstGeom prst="rect">
            <a:avLst/>
          </a:prstGeom>
          <a:noFill/>
          <a:ln>
            <a:noFill/>
          </a:ln>
        </p:spPr>
      </p:pic>
      <p:graphicFrame>
        <p:nvGraphicFramePr>
          <p:cNvPr id="1234" name="Google Shape;1234;p154"/>
          <p:cNvGraphicFramePr/>
          <p:nvPr/>
        </p:nvGraphicFramePr>
        <p:xfrm>
          <a:off x="1177070" y="4261885"/>
          <a:ext cx="3000000" cy="3000000"/>
        </p:xfrm>
        <a:graphic>
          <a:graphicData uri="http://schemas.openxmlformats.org/drawingml/2006/table">
            <a:tbl>
              <a:tblPr>
                <a:noFill/>
                <a:tableStyleId>{16574959-4FCB-48D5-827C-FFBD221EB5C7}</a:tableStyleId>
              </a:tblPr>
              <a:tblGrid>
                <a:gridCol w="4063675"/>
                <a:gridCol w="4063675"/>
                <a:gridCol w="4333000"/>
                <a:gridCol w="3795800"/>
              </a:tblGrid>
              <a:tr h="579250">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Poppins"/>
                          <a:ea typeface="Poppins"/>
                          <a:cs typeface="Poppins"/>
                          <a:sym typeface="Poppins"/>
                        </a:rPr>
                        <a:t>Nome</a:t>
                      </a:r>
                      <a:endParaRPr sz="32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Poppins"/>
                          <a:ea typeface="Poppins"/>
                          <a:cs typeface="Poppins"/>
                          <a:sym typeface="Poppins"/>
                        </a:rPr>
                        <a:t>Descrição</a:t>
                      </a:r>
                      <a:endParaRPr sz="32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Poppins"/>
                          <a:ea typeface="Poppins"/>
                          <a:cs typeface="Poppins"/>
                          <a:sym typeface="Poppins"/>
                        </a:rPr>
                        <a:t>Responsabilidades</a:t>
                      </a:r>
                      <a:endParaRPr sz="32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000000"/>
                        </a:buClr>
                        <a:buSzPts val="3200"/>
                        <a:buFont typeface="Arial"/>
                        <a:buNone/>
                      </a:pPr>
                      <a:r>
                        <a:rPr b="1" lang="en-US" sz="3200" u="none" cap="none" strike="noStrike">
                          <a:solidFill>
                            <a:srgbClr val="FFFFFF"/>
                          </a:solidFill>
                          <a:latin typeface="Poppins"/>
                          <a:ea typeface="Poppins"/>
                          <a:cs typeface="Poppins"/>
                          <a:sym typeface="Poppins"/>
                        </a:rPr>
                        <a:t>É usuário?</a:t>
                      </a:r>
                      <a:endParaRPr sz="18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CDAD3"/>
                    </a:solidFill>
                  </a:tcPr>
                </a:tc>
              </a:tr>
              <a:tr h="611450">
                <a:tc>
                  <a:txBody>
                    <a:bodyPr/>
                    <a:lstStyle/>
                    <a:p>
                      <a:pPr indent="0" lvl="0" marL="0" marR="0" rtl="0" algn="l">
                        <a:lnSpc>
                          <a:spcPct val="100000"/>
                        </a:lnSpc>
                        <a:spcBef>
                          <a:spcPts val="0"/>
                        </a:spcBef>
                        <a:spcAft>
                          <a:spcPts val="0"/>
                        </a:spcAft>
                        <a:buClr>
                          <a:schemeClr val="dk1"/>
                        </a:buClr>
                        <a:buSzPts val="2200"/>
                        <a:buFont typeface="Arial"/>
                        <a:buNone/>
                      </a:pPr>
                      <a:r>
                        <a:rPr lang="en-US" sz="2500" u="none" cap="none" strike="noStrike">
                          <a:latin typeface="Poppins"/>
                          <a:ea typeface="Poppins"/>
                          <a:cs typeface="Poppins"/>
                          <a:sym typeface="Poppins"/>
                        </a:rPr>
                        <a:t>Administrador</a:t>
                      </a:r>
                      <a:endParaRPr sz="2500" u="none" cap="none" strike="noStrike">
                        <a:latin typeface="Poppins"/>
                        <a:ea typeface="Poppins"/>
                        <a:cs typeface="Poppins"/>
                        <a:sym typeface="Poppins"/>
                      </a:endParaRPr>
                    </a:p>
                  </a:txBody>
                  <a:tcPr marT="45725" marB="45725" marR="91450" marL="91450" anchor="ctr">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38150">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just">
                        <a:lnSpc>
                          <a:spcPct val="100000"/>
                        </a:lnSpc>
                        <a:spcBef>
                          <a:spcPts val="0"/>
                        </a:spcBef>
                        <a:spcAft>
                          <a:spcPts val="0"/>
                        </a:spcAft>
                        <a:buClr>
                          <a:schemeClr val="dk1"/>
                        </a:buClr>
                        <a:buSzPts val="2200"/>
                        <a:buFont typeface="Arial"/>
                        <a:buNone/>
                      </a:pPr>
                      <a:r>
                        <a:rPr lang="en-US" sz="2500" u="none" cap="none" strike="noStrike">
                          <a:latin typeface="Poppins"/>
                          <a:ea typeface="Poppins"/>
                          <a:cs typeface="Poppins"/>
                          <a:sym typeface="Poppins"/>
                        </a:rPr>
                        <a:t>Responsável pelo gerenciamento do sistema.</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38150">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just">
                        <a:lnSpc>
                          <a:spcPct val="100000"/>
                        </a:lnSpc>
                        <a:spcBef>
                          <a:spcPts val="0"/>
                        </a:spcBef>
                        <a:spcAft>
                          <a:spcPts val="0"/>
                        </a:spcAft>
                        <a:buClr>
                          <a:schemeClr val="dk1"/>
                        </a:buClr>
                        <a:buSzPts val="2200"/>
                        <a:buFont typeface="Arial"/>
                        <a:buNone/>
                      </a:pPr>
                      <a:r>
                        <a:rPr lang="en-US" sz="2500" u="none" cap="none" strike="noStrike">
                          <a:latin typeface="Poppins"/>
                          <a:ea typeface="Poppins"/>
                          <a:cs typeface="Poppins"/>
                          <a:sym typeface="Poppins"/>
                        </a:rPr>
                        <a:t>Utilizar os recursos administrando os dados dos médicos, remédios e pacientes.</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38150">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chemeClr val="dk1"/>
                        </a:buClr>
                        <a:buSzPts val="2200"/>
                        <a:buFont typeface="Arial"/>
                        <a:buNone/>
                      </a:pPr>
                      <a:r>
                        <a:rPr lang="en-US" sz="2500" u="none" cap="none" strike="noStrike">
                          <a:latin typeface="Poppins"/>
                          <a:ea typeface="Poppins"/>
                          <a:cs typeface="Poppins"/>
                          <a:sym typeface="Poppins"/>
                        </a:rPr>
                        <a:t>Sim</a:t>
                      </a:r>
                      <a:endParaRPr sz="2500" u="none" cap="none" strike="noStrike">
                        <a:latin typeface="Poppins"/>
                        <a:ea typeface="Poppins"/>
                        <a:cs typeface="Poppins"/>
                        <a:sym typeface="Poppins"/>
                      </a:endParaRPr>
                    </a:p>
                  </a:txBody>
                  <a:tcPr marT="45725" marB="45725" marR="91450" marL="91450" anchor="ctr">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38150">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bl>
          </a:graphicData>
        </a:graphic>
      </p:graphicFrame>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1238" name="Shape 1238"/>
        <p:cNvGrpSpPr/>
        <p:nvPr/>
      </p:nvGrpSpPr>
      <p:grpSpPr>
        <a:xfrm>
          <a:off x="0" y="0"/>
          <a:ext cx="0" cy="0"/>
          <a:chOff x="0" y="0"/>
          <a:chExt cx="0" cy="0"/>
        </a:xfrm>
      </p:grpSpPr>
      <p:sp>
        <p:nvSpPr>
          <p:cNvPr id="1239" name="Google Shape;1239;p155"/>
          <p:cNvSpPr/>
          <p:nvPr/>
        </p:nvSpPr>
        <p:spPr>
          <a:xfrm>
            <a:off x="1028880" y="476280"/>
            <a:ext cx="16776000" cy="111204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Poppins Medium"/>
              <a:buNone/>
            </a:pPr>
            <a:r>
              <a:rPr b="0" i="0" lang="en-US" sz="7300" u="none" cap="none" strike="noStrike">
                <a:solidFill>
                  <a:srgbClr val="000000"/>
                </a:solidFill>
                <a:latin typeface="Poppins Medium"/>
                <a:ea typeface="Poppins Medium"/>
                <a:cs typeface="Poppins Medium"/>
                <a:sym typeface="Poppins Medium"/>
              </a:rPr>
              <a:t>DOCUMENTO DE VISÃO</a:t>
            </a:r>
            <a:endParaRPr b="0" i="0" sz="7300" u="none" cap="none" strike="noStrike">
              <a:solidFill>
                <a:schemeClr val="dk1"/>
              </a:solidFill>
              <a:latin typeface="Arial"/>
              <a:ea typeface="Arial"/>
              <a:cs typeface="Arial"/>
              <a:sym typeface="Arial"/>
            </a:endParaRPr>
          </a:p>
        </p:txBody>
      </p:sp>
      <p:sp>
        <p:nvSpPr>
          <p:cNvPr id="1240" name="Google Shape;1240;p155"/>
          <p:cNvSpPr/>
          <p:nvPr/>
        </p:nvSpPr>
        <p:spPr>
          <a:xfrm>
            <a:off x="3272760" y="1537200"/>
            <a:ext cx="11741760" cy="54324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rgbClr val="000000"/>
              </a:buClr>
              <a:buSzPts val="3060"/>
              <a:buFont typeface="Poppins Medium"/>
              <a:buNone/>
            </a:pPr>
            <a:r>
              <a:rPr b="0" i="0" lang="en-US" sz="3060" u="none" cap="none" strike="noStrike">
                <a:solidFill>
                  <a:srgbClr val="000000"/>
                </a:solidFill>
                <a:latin typeface="Poppins Medium"/>
                <a:ea typeface="Poppins Medium"/>
                <a:cs typeface="Poppins Medium"/>
                <a:sym typeface="Poppins Medium"/>
              </a:rPr>
              <a:t>Visão Geral (Imagem): Maria Fernanda </a:t>
            </a:r>
            <a:endParaRPr b="0" i="0" sz="3060" u="none" cap="none" strike="noStrike">
              <a:solidFill>
                <a:schemeClr val="dk1"/>
              </a:solidFill>
              <a:latin typeface="Arial"/>
              <a:ea typeface="Arial"/>
              <a:cs typeface="Arial"/>
              <a:sym typeface="Arial"/>
            </a:endParaRPr>
          </a:p>
        </p:txBody>
      </p:sp>
      <p:pic>
        <p:nvPicPr>
          <p:cNvPr id="1241" name="Google Shape;1241;p155"/>
          <p:cNvPicPr preferRelativeResize="0"/>
          <p:nvPr/>
        </p:nvPicPr>
        <p:blipFill rotWithShape="1">
          <a:blip r:embed="rId3">
            <a:alphaModFix/>
          </a:blip>
          <a:srcRect b="0" l="0" r="0" t="0"/>
          <a:stretch/>
        </p:blipFill>
        <p:spPr>
          <a:xfrm rot="-1765800">
            <a:off x="-3156480" y="4818240"/>
            <a:ext cx="8369640" cy="8880480"/>
          </a:xfrm>
          <a:prstGeom prst="rect">
            <a:avLst/>
          </a:prstGeom>
          <a:noFill/>
          <a:ln>
            <a:noFill/>
          </a:ln>
        </p:spPr>
      </p:pic>
      <p:pic>
        <p:nvPicPr>
          <p:cNvPr id="1242" name="Google Shape;1242;p155"/>
          <p:cNvPicPr preferRelativeResize="0"/>
          <p:nvPr/>
        </p:nvPicPr>
        <p:blipFill rotWithShape="1">
          <a:blip r:embed="rId4">
            <a:alphaModFix/>
          </a:blip>
          <a:srcRect b="0" l="0" r="0" t="0"/>
          <a:stretch/>
        </p:blipFill>
        <p:spPr>
          <a:xfrm>
            <a:off x="4048875" y="2525166"/>
            <a:ext cx="10189525" cy="7203977"/>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1246" name="Shape 1246"/>
        <p:cNvGrpSpPr/>
        <p:nvPr/>
      </p:nvGrpSpPr>
      <p:grpSpPr>
        <a:xfrm>
          <a:off x="0" y="0"/>
          <a:ext cx="0" cy="0"/>
          <a:chOff x="0" y="0"/>
          <a:chExt cx="0" cy="0"/>
        </a:xfrm>
      </p:grpSpPr>
      <p:pic>
        <p:nvPicPr>
          <p:cNvPr id="1247" name="Google Shape;1247;p156"/>
          <p:cNvPicPr preferRelativeResize="0"/>
          <p:nvPr/>
        </p:nvPicPr>
        <p:blipFill rotWithShape="1">
          <a:blip r:embed="rId3">
            <a:alphaModFix/>
          </a:blip>
          <a:srcRect b="0" l="0" r="0" t="0"/>
          <a:stretch/>
        </p:blipFill>
        <p:spPr>
          <a:xfrm rot="967800">
            <a:off x="14301720" y="-3411720"/>
            <a:ext cx="8369640" cy="8880480"/>
          </a:xfrm>
          <a:prstGeom prst="rect">
            <a:avLst/>
          </a:prstGeom>
          <a:noFill/>
          <a:ln>
            <a:noFill/>
          </a:ln>
        </p:spPr>
      </p:pic>
      <p:sp>
        <p:nvSpPr>
          <p:cNvPr id="1248" name="Google Shape;1248;p156"/>
          <p:cNvSpPr/>
          <p:nvPr/>
        </p:nvSpPr>
        <p:spPr>
          <a:xfrm>
            <a:off x="1028880" y="476280"/>
            <a:ext cx="16776000" cy="111204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Poppins Medium"/>
              <a:buNone/>
            </a:pPr>
            <a:r>
              <a:rPr b="0" i="0" lang="en-US" sz="7300" u="none" cap="none" strike="noStrike">
                <a:solidFill>
                  <a:srgbClr val="000000"/>
                </a:solidFill>
                <a:latin typeface="Poppins Medium"/>
                <a:ea typeface="Poppins Medium"/>
                <a:cs typeface="Poppins Medium"/>
                <a:sym typeface="Poppins Medium"/>
              </a:rPr>
              <a:t>DOCUMENTO DE REQUISITOS</a:t>
            </a:r>
            <a:endParaRPr b="0" i="0" sz="7300" u="none" cap="none" strike="noStrike">
              <a:solidFill>
                <a:schemeClr val="dk1"/>
              </a:solidFill>
              <a:latin typeface="Arial"/>
              <a:ea typeface="Arial"/>
              <a:cs typeface="Arial"/>
              <a:sym typeface="Arial"/>
            </a:endParaRPr>
          </a:p>
        </p:txBody>
      </p:sp>
      <p:sp>
        <p:nvSpPr>
          <p:cNvPr id="1249" name="Google Shape;1249;p156"/>
          <p:cNvSpPr/>
          <p:nvPr/>
        </p:nvSpPr>
        <p:spPr>
          <a:xfrm>
            <a:off x="3272760" y="1537200"/>
            <a:ext cx="11741760" cy="54324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rgbClr val="000000"/>
              </a:buClr>
              <a:buSzPts val="3060"/>
              <a:buFont typeface="Poppins Medium"/>
              <a:buNone/>
            </a:pPr>
            <a:r>
              <a:rPr b="0" i="0" lang="en-US" sz="3060" u="none" cap="none" strike="noStrike">
                <a:solidFill>
                  <a:srgbClr val="000000"/>
                </a:solidFill>
                <a:latin typeface="Poppins Medium"/>
                <a:ea typeface="Poppins Medium"/>
                <a:cs typeface="Poppins Medium"/>
                <a:sym typeface="Poppins Medium"/>
              </a:rPr>
              <a:t> Funcionais: Kaik </a:t>
            </a:r>
            <a:endParaRPr b="0" i="0" sz="3060" u="none" cap="none" strike="noStrike">
              <a:solidFill>
                <a:schemeClr val="dk1"/>
              </a:solidFill>
              <a:latin typeface="Arial"/>
              <a:ea typeface="Arial"/>
              <a:cs typeface="Arial"/>
              <a:sym typeface="Arial"/>
            </a:endParaRPr>
          </a:p>
        </p:txBody>
      </p:sp>
      <p:sp>
        <p:nvSpPr>
          <p:cNvPr id="1250" name="Google Shape;1250;p156"/>
          <p:cNvSpPr txBox="1"/>
          <p:nvPr/>
        </p:nvSpPr>
        <p:spPr>
          <a:xfrm>
            <a:off x="2060425" y="2683038"/>
            <a:ext cx="14712900" cy="3115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200"/>
              </a:spcAft>
              <a:buClr>
                <a:schemeClr val="dk1"/>
              </a:buClr>
              <a:buSzPts val="1100"/>
              <a:buFont typeface="Arial"/>
              <a:buNone/>
            </a:pPr>
            <a:r>
              <a:rPr b="1" i="0" lang="en-US" sz="3400" u="none" cap="none" strike="noStrike">
                <a:solidFill>
                  <a:schemeClr val="dk1"/>
                </a:solidFill>
                <a:latin typeface="Poppins"/>
                <a:ea typeface="Poppins"/>
                <a:cs typeface="Poppins"/>
                <a:sym typeface="Poppins"/>
              </a:rPr>
              <a:t>RF #02</a:t>
            </a:r>
            <a:r>
              <a:rPr b="0" i="0" lang="en-US" sz="3400" u="none" cap="none" strike="noStrike">
                <a:solidFill>
                  <a:schemeClr val="dk1"/>
                </a:solidFill>
                <a:latin typeface="Poppins"/>
                <a:ea typeface="Poppins"/>
                <a:cs typeface="Poppins"/>
                <a:sym typeface="Poppins"/>
              </a:rPr>
              <a:t>: Gestão das Especialidades médicas: Ao administrador, quando selecionar uma especialidade e em seguida um médico, seu fichário será demonstrado, contendo todas suas informações (Especialidade*, Nome, Formação, E-mail, Telefone, Endereço e Observações), podendo estas serem editadas e/ou removidas.</a:t>
            </a:r>
            <a:endParaRPr b="0" i="0" sz="3400" u="none" cap="none" strike="noStrike">
              <a:solidFill>
                <a:schemeClr val="dk1"/>
              </a:solidFill>
              <a:latin typeface="Poppins"/>
              <a:ea typeface="Poppins"/>
              <a:cs typeface="Poppins"/>
              <a:sym typeface="Poppins"/>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1254" name="Shape 1254"/>
        <p:cNvGrpSpPr/>
        <p:nvPr/>
      </p:nvGrpSpPr>
      <p:grpSpPr>
        <a:xfrm>
          <a:off x="0" y="0"/>
          <a:ext cx="0" cy="0"/>
          <a:chOff x="0" y="0"/>
          <a:chExt cx="0" cy="0"/>
        </a:xfrm>
      </p:grpSpPr>
      <p:pic>
        <p:nvPicPr>
          <p:cNvPr id="1255" name="Google Shape;1255;p157"/>
          <p:cNvPicPr preferRelativeResize="0"/>
          <p:nvPr/>
        </p:nvPicPr>
        <p:blipFill rotWithShape="1">
          <a:blip r:embed="rId3">
            <a:alphaModFix/>
          </a:blip>
          <a:srcRect b="0" l="0" r="0" t="0"/>
          <a:stretch/>
        </p:blipFill>
        <p:spPr>
          <a:xfrm rot="967800">
            <a:off x="14301720" y="-3411720"/>
            <a:ext cx="8369640" cy="8880480"/>
          </a:xfrm>
          <a:prstGeom prst="rect">
            <a:avLst/>
          </a:prstGeom>
          <a:noFill/>
          <a:ln>
            <a:noFill/>
          </a:ln>
        </p:spPr>
      </p:pic>
      <p:sp>
        <p:nvSpPr>
          <p:cNvPr id="1256" name="Google Shape;1256;p157"/>
          <p:cNvSpPr/>
          <p:nvPr/>
        </p:nvSpPr>
        <p:spPr>
          <a:xfrm>
            <a:off x="1028880" y="476280"/>
            <a:ext cx="16776000" cy="11121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Poppins Medium"/>
              <a:buNone/>
            </a:pPr>
            <a:r>
              <a:rPr b="0" i="0" lang="en-US" sz="7300" u="none" cap="none" strike="noStrike">
                <a:solidFill>
                  <a:srgbClr val="000000"/>
                </a:solidFill>
                <a:latin typeface="Poppins Medium"/>
                <a:ea typeface="Poppins Medium"/>
                <a:cs typeface="Poppins Medium"/>
                <a:sym typeface="Poppins Medium"/>
              </a:rPr>
              <a:t>DOCUMENTO DE REQUISITOS</a:t>
            </a:r>
            <a:endParaRPr b="0" i="0" sz="7300" u="none" cap="none" strike="noStrike">
              <a:solidFill>
                <a:schemeClr val="dk1"/>
              </a:solidFill>
              <a:latin typeface="Arial"/>
              <a:ea typeface="Arial"/>
              <a:cs typeface="Arial"/>
              <a:sym typeface="Arial"/>
            </a:endParaRPr>
          </a:p>
        </p:txBody>
      </p:sp>
      <p:sp>
        <p:nvSpPr>
          <p:cNvPr id="1257" name="Google Shape;1257;p157"/>
          <p:cNvSpPr txBox="1"/>
          <p:nvPr/>
        </p:nvSpPr>
        <p:spPr>
          <a:xfrm>
            <a:off x="2060425" y="2683038"/>
            <a:ext cx="14712900" cy="5676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3400"/>
              <a:buFont typeface="Arial"/>
              <a:buNone/>
            </a:pPr>
            <a:r>
              <a:rPr b="1" i="0" lang="en-US" sz="3400" u="none" cap="none" strike="noStrike">
                <a:solidFill>
                  <a:schemeClr val="dk1"/>
                </a:solidFill>
                <a:latin typeface="Poppins"/>
                <a:ea typeface="Poppins"/>
                <a:cs typeface="Poppins"/>
                <a:sym typeface="Poppins"/>
              </a:rPr>
              <a:t>RF #04</a:t>
            </a:r>
            <a:r>
              <a:rPr b="0" i="0" lang="en-US" sz="3400" u="none" cap="none" strike="noStrike">
                <a:solidFill>
                  <a:schemeClr val="dk1"/>
                </a:solidFill>
                <a:latin typeface="Poppins"/>
                <a:ea typeface="Poppins"/>
                <a:cs typeface="Poppins"/>
                <a:sym typeface="Poppins"/>
              </a:rPr>
              <a:t>: Gestão dos Remédios: Ao farmacêutico, aparecerão os tipos de remédio que quando clicados, será mostrada uma lista com os remédios do respectivo tipo, cada remédio tem seu próprio fichário contendo suas informações (Nome*, Tipo*, Observações). Antes que qualquer modificação seja feita, uma janela de confirmação aparecerá com a mensagem: “Deseja mesmo alterar os dados?”, com as opções “Sim” e “não”, os mesmo ocorre na hora de adicionar novos remédios.</a:t>
            </a:r>
            <a:endParaRPr b="0" i="0" sz="3400" u="none" cap="none" strike="noStrike">
              <a:solidFill>
                <a:schemeClr val="dk1"/>
              </a:solidFill>
              <a:latin typeface="Poppins"/>
              <a:ea typeface="Poppins"/>
              <a:cs typeface="Poppins"/>
              <a:sym typeface="Poppins"/>
            </a:endParaRPr>
          </a:p>
          <a:p>
            <a:pPr indent="0" lvl="0" marL="0" marR="0" rtl="0" algn="l">
              <a:lnSpc>
                <a:spcPct val="115000"/>
              </a:lnSpc>
              <a:spcBef>
                <a:spcPts val="1200"/>
              </a:spcBef>
              <a:spcAft>
                <a:spcPts val="1200"/>
              </a:spcAft>
              <a:buClr>
                <a:schemeClr val="dk1"/>
              </a:buClr>
              <a:buSzPts val="3400"/>
              <a:buFont typeface="Arial"/>
              <a:buNone/>
            </a:pPr>
            <a:r>
              <a:t/>
            </a:r>
            <a:endParaRPr b="1" i="0" sz="3400" u="none" cap="none" strike="noStrike">
              <a:solidFill>
                <a:schemeClr val="dk1"/>
              </a:solidFill>
              <a:latin typeface="Arial"/>
              <a:ea typeface="Arial"/>
              <a:cs typeface="Arial"/>
              <a:sym typeface="A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1261" name="Shape 1261"/>
        <p:cNvGrpSpPr/>
        <p:nvPr/>
      </p:nvGrpSpPr>
      <p:grpSpPr>
        <a:xfrm>
          <a:off x="0" y="0"/>
          <a:ext cx="0" cy="0"/>
          <a:chOff x="0" y="0"/>
          <a:chExt cx="0" cy="0"/>
        </a:xfrm>
      </p:grpSpPr>
      <p:pic>
        <p:nvPicPr>
          <p:cNvPr id="1262" name="Google Shape;1262;p158"/>
          <p:cNvPicPr preferRelativeResize="0"/>
          <p:nvPr/>
        </p:nvPicPr>
        <p:blipFill rotWithShape="1">
          <a:blip r:embed="rId3">
            <a:alphaModFix/>
          </a:blip>
          <a:srcRect b="0" l="0" r="0" t="0"/>
          <a:stretch/>
        </p:blipFill>
        <p:spPr>
          <a:xfrm rot="967800">
            <a:off x="14301720" y="-3411720"/>
            <a:ext cx="8369640" cy="8880480"/>
          </a:xfrm>
          <a:prstGeom prst="rect">
            <a:avLst/>
          </a:prstGeom>
          <a:noFill/>
          <a:ln>
            <a:noFill/>
          </a:ln>
        </p:spPr>
      </p:pic>
      <p:sp>
        <p:nvSpPr>
          <p:cNvPr id="1263" name="Google Shape;1263;p158"/>
          <p:cNvSpPr/>
          <p:nvPr/>
        </p:nvSpPr>
        <p:spPr>
          <a:xfrm>
            <a:off x="1028880" y="476280"/>
            <a:ext cx="16776000" cy="11121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Poppins Medium"/>
              <a:buNone/>
            </a:pPr>
            <a:r>
              <a:rPr b="0" i="0" lang="en-US" sz="7300" u="none" cap="none" strike="noStrike">
                <a:solidFill>
                  <a:srgbClr val="000000"/>
                </a:solidFill>
                <a:latin typeface="Poppins Medium"/>
                <a:ea typeface="Poppins Medium"/>
                <a:cs typeface="Poppins Medium"/>
                <a:sym typeface="Poppins Medium"/>
              </a:rPr>
              <a:t>DOCUMENTO DE REQUISITOS</a:t>
            </a:r>
            <a:endParaRPr b="0" i="0" sz="7300" u="none" cap="none" strike="noStrike">
              <a:solidFill>
                <a:schemeClr val="dk1"/>
              </a:solidFill>
              <a:latin typeface="Arial"/>
              <a:ea typeface="Arial"/>
              <a:cs typeface="Arial"/>
              <a:sym typeface="Arial"/>
            </a:endParaRPr>
          </a:p>
        </p:txBody>
      </p:sp>
      <p:sp>
        <p:nvSpPr>
          <p:cNvPr id="1264" name="Google Shape;1264;p158"/>
          <p:cNvSpPr txBox="1"/>
          <p:nvPr/>
        </p:nvSpPr>
        <p:spPr>
          <a:xfrm>
            <a:off x="2060425" y="2683038"/>
            <a:ext cx="14712900" cy="4473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3400"/>
              <a:buFont typeface="Arial"/>
              <a:buNone/>
            </a:pPr>
            <a:r>
              <a:rPr b="1" i="0" lang="en-US" sz="3400" u="none" cap="none" strike="noStrike">
                <a:solidFill>
                  <a:schemeClr val="dk1"/>
                </a:solidFill>
                <a:latin typeface="Poppins"/>
                <a:ea typeface="Poppins"/>
                <a:cs typeface="Poppins"/>
                <a:sym typeface="Poppins"/>
              </a:rPr>
              <a:t>RF #06</a:t>
            </a:r>
            <a:r>
              <a:rPr b="0" i="0" lang="en-US" sz="3400" u="none" cap="none" strike="noStrike">
                <a:solidFill>
                  <a:schemeClr val="dk1"/>
                </a:solidFill>
                <a:latin typeface="Poppins"/>
                <a:ea typeface="Poppins"/>
                <a:cs typeface="Poppins"/>
                <a:sym typeface="Poppins"/>
              </a:rPr>
              <a:t>: Gestão dos planos médicos disponíveis: Ao administrador, quando selecionada a opção “Planos Médicos”, o usuário terá acesso a uma página contendo uma lista de planos médicos. Ao selecionar um dos planos, será aberta uma página contendo as informações do plano (Nome*, Agência*, Preço, Consultas, Exames, Local e Contato).</a:t>
            </a:r>
            <a:endParaRPr b="0" i="0" sz="3400" u="none" cap="none" strike="noStrike">
              <a:solidFill>
                <a:schemeClr val="dk1"/>
              </a:solidFill>
              <a:latin typeface="Poppins"/>
              <a:ea typeface="Poppins"/>
              <a:cs typeface="Poppins"/>
              <a:sym typeface="Poppins"/>
            </a:endParaRPr>
          </a:p>
          <a:p>
            <a:pPr indent="0" lvl="0" marL="0" marR="0" rtl="0" algn="l">
              <a:lnSpc>
                <a:spcPct val="115000"/>
              </a:lnSpc>
              <a:spcBef>
                <a:spcPts val="1200"/>
              </a:spcBef>
              <a:spcAft>
                <a:spcPts val="1200"/>
              </a:spcAft>
              <a:buClr>
                <a:schemeClr val="dk1"/>
              </a:buClr>
              <a:buSzPts val="3400"/>
              <a:buFont typeface="Arial"/>
              <a:buNone/>
            </a:pPr>
            <a:r>
              <a:t/>
            </a:r>
            <a:endParaRPr b="1" i="0" sz="3400" u="none" cap="none" strike="noStrike">
              <a:solidFill>
                <a:schemeClr val="dk1"/>
              </a:solidFill>
              <a:latin typeface="Arial"/>
              <a:ea typeface="Arial"/>
              <a:cs typeface="Arial"/>
              <a:sym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1268" name="Shape 1268"/>
        <p:cNvGrpSpPr/>
        <p:nvPr/>
      </p:nvGrpSpPr>
      <p:grpSpPr>
        <a:xfrm>
          <a:off x="0" y="0"/>
          <a:ext cx="0" cy="0"/>
          <a:chOff x="0" y="0"/>
          <a:chExt cx="0" cy="0"/>
        </a:xfrm>
      </p:grpSpPr>
      <p:pic>
        <p:nvPicPr>
          <p:cNvPr id="1269" name="Google Shape;1269;p159"/>
          <p:cNvPicPr preferRelativeResize="0"/>
          <p:nvPr/>
        </p:nvPicPr>
        <p:blipFill rotWithShape="1">
          <a:blip r:embed="rId3">
            <a:alphaModFix/>
          </a:blip>
          <a:srcRect b="0" l="0" r="0" t="0"/>
          <a:stretch/>
        </p:blipFill>
        <p:spPr>
          <a:xfrm rot="967800">
            <a:off x="14301720" y="-3411720"/>
            <a:ext cx="8369640" cy="8880480"/>
          </a:xfrm>
          <a:prstGeom prst="rect">
            <a:avLst/>
          </a:prstGeom>
          <a:noFill/>
          <a:ln>
            <a:noFill/>
          </a:ln>
        </p:spPr>
      </p:pic>
      <p:sp>
        <p:nvSpPr>
          <p:cNvPr id="1270" name="Google Shape;1270;p159"/>
          <p:cNvSpPr/>
          <p:nvPr/>
        </p:nvSpPr>
        <p:spPr>
          <a:xfrm>
            <a:off x="1028880" y="476280"/>
            <a:ext cx="16776000" cy="11121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Poppins Medium"/>
              <a:buNone/>
            </a:pPr>
            <a:r>
              <a:rPr b="0" i="0" lang="en-US" sz="7300" u="none" cap="none" strike="noStrike">
                <a:solidFill>
                  <a:srgbClr val="000000"/>
                </a:solidFill>
                <a:latin typeface="Poppins Medium"/>
                <a:ea typeface="Poppins Medium"/>
                <a:cs typeface="Poppins Medium"/>
                <a:sym typeface="Poppins Medium"/>
              </a:rPr>
              <a:t>DOCUMENTO DE REQUISITOS</a:t>
            </a:r>
            <a:endParaRPr b="0" i="0" sz="7300" u="none" cap="none" strike="noStrike">
              <a:solidFill>
                <a:schemeClr val="dk1"/>
              </a:solidFill>
              <a:latin typeface="Arial"/>
              <a:ea typeface="Arial"/>
              <a:cs typeface="Arial"/>
              <a:sym typeface="Arial"/>
            </a:endParaRPr>
          </a:p>
        </p:txBody>
      </p:sp>
      <p:sp>
        <p:nvSpPr>
          <p:cNvPr id="1271" name="Google Shape;1271;p159"/>
          <p:cNvSpPr txBox="1"/>
          <p:nvPr/>
        </p:nvSpPr>
        <p:spPr>
          <a:xfrm>
            <a:off x="2060425" y="2683038"/>
            <a:ext cx="14712900" cy="3717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200"/>
              </a:spcAft>
              <a:buClr>
                <a:schemeClr val="dk1"/>
              </a:buClr>
              <a:buSzPts val="3400"/>
              <a:buFont typeface="Arial"/>
              <a:buNone/>
            </a:pPr>
            <a:r>
              <a:rPr b="1" i="0" lang="en-US" sz="3400" u="none" cap="none" strike="noStrike">
                <a:solidFill>
                  <a:schemeClr val="dk1"/>
                </a:solidFill>
                <a:latin typeface="Poppins"/>
                <a:ea typeface="Poppins"/>
                <a:cs typeface="Poppins"/>
                <a:sym typeface="Poppins"/>
              </a:rPr>
              <a:t>RF #07</a:t>
            </a:r>
            <a:r>
              <a:rPr b="0" i="0" lang="en-US" sz="3400" u="none" cap="none" strike="noStrike">
                <a:solidFill>
                  <a:schemeClr val="dk1"/>
                </a:solidFill>
                <a:latin typeface="Poppins"/>
                <a:ea typeface="Poppins"/>
                <a:cs typeface="Poppins"/>
                <a:sym typeface="Poppins"/>
              </a:rPr>
              <a:t>: Gestão dos pagamentos de planos Médicos: Ao administrador, quando clicado o botão “Adicionar Novo Plano”, será apresentado uma lista contendo diversos planos médicos, ao selecionar um deles, suas informações será demonstradas (Nome*, CPF, Opção de pagamento e E-mail), juntamente de um botão “Comprar”.</a:t>
            </a:r>
            <a:endParaRPr b="1" i="0" sz="3400" u="none" cap="none" strike="noStrike">
              <a:solidFill>
                <a:schemeClr val="dk1"/>
              </a:solidFill>
              <a:latin typeface="Poppins"/>
              <a:ea typeface="Poppins"/>
              <a:cs typeface="Poppins"/>
              <a:sym typeface="Poppins"/>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1275" name="Shape 1275"/>
        <p:cNvGrpSpPr/>
        <p:nvPr/>
      </p:nvGrpSpPr>
      <p:grpSpPr>
        <a:xfrm>
          <a:off x="0" y="0"/>
          <a:ext cx="0" cy="0"/>
          <a:chOff x="0" y="0"/>
          <a:chExt cx="0" cy="0"/>
        </a:xfrm>
      </p:grpSpPr>
      <p:pic>
        <p:nvPicPr>
          <p:cNvPr id="1276" name="Google Shape;1276;p160"/>
          <p:cNvPicPr preferRelativeResize="0"/>
          <p:nvPr/>
        </p:nvPicPr>
        <p:blipFill rotWithShape="1">
          <a:blip r:embed="rId3">
            <a:alphaModFix/>
          </a:blip>
          <a:srcRect b="0" l="0" r="0" t="0"/>
          <a:stretch/>
        </p:blipFill>
        <p:spPr>
          <a:xfrm rot="967800">
            <a:off x="14301720" y="-3411720"/>
            <a:ext cx="8369640" cy="8880480"/>
          </a:xfrm>
          <a:prstGeom prst="rect">
            <a:avLst/>
          </a:prstGeom>
          <a:noFill/>
          <a:ln>
            <a:noFill/>
          </a:ln>
        </p:spPr>
      </p:pic>
      <p:sp>
        <p:nvSpPr>
          <p:cNvPr id="1277" name="Google Shape;1277;p160"/>
          <p:cNvSpPr/>
          <p:nvPr/>
        </p:nvSpPr>
        <p:spPr>
          <a:xfrm>
            <a:off x="1028880" y="476280"/>
            <a:ext cx="16776000" cy="11121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Poppins Medium"/>
              <a:buNone/>
            </a:pPr>
            <a:r>
              <a:rPr b="0" i="0" lang="en-US" sz="7300" u="none" cap="none" strike="noStrike">
                <a:solidFill>
                  <a:srgbClr val="000000"/>
                </a:solidFill>
                <a:latin typeface="Poppins Medium"/>
                <a:ea typeface="Poppins Medium"/>
                <a:cs typeface="Poppins Medium"/>
                <a:sym typeface="Poppins Medium"/>
              </a:rPr>
              <a:t>DOCUMENTO DE REQUISITOS</a:t>
            </a:r>
            <a:endParaRPr b="0" i="0" sz="7300" u="none" cap="none" strike="noStrike">
              <a:solidFill>
                <a:schemeClr val="dk1"/>
              </a:solidFill>
              <a:latin typeface="Arial"/>
              <a:ea typeface="Arial"/>
              <a:cs typeface="Arial"/>
              <a:sym typeface="Arial"/>
            </a:endParaRPr>
          </a:p>
        </p:txBody>
      </p:sp>
      <p:sp>
        <p:nvSpPr>
          <p:cNvPr id="1278" name="Google Shape;1278;p160"/>
          <p:cNvSpPr txBox="1"/>
          <p:nvPr/>
        </p:nvSpPr>
        <p:spPr>
          <a:xfrm>
            <a:off x="2060425" y="2683038"/>
            <a:ext cx="14712900" cy="6880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3400"/>
              <a:buFont typeface="Arial"/>
              <a:buNone/>
            </a:pPr>
            <a:r>
              <a:rPr b="1" i="0" lang="en-US" sz="3400" u="none" cap="none" strike="noStrike">
                <a:solidFill>
                  <a:schemeClr val="dk1"/>
                </a:solidFill>
                <a:latin typeface="Poppins"/>
                <a:ea typeface="Poppins"/>
                <a:cs typeface="Poppins"/>
                <a:sym typeface="Poppins"/>
              </a:rPr>
              <a:t>RF #08</a:t>
            </a:r>
            <a:r>
              <a:rPr b="0" i="0" lang="en-US" sz="3400" u="none" cap="none" strike="noStrike">
                <a:solidFill>
                  <a:schemeClr val="dk1"/>
                </a:solidFill>
                <a:latin typeface="Poppins"/>
                <a:ea typeface="Poppins"/>
                <a:cs typeface="Poppins"/>
                <a:sym typeface="Poppins"/>
              </a:rPr>
              <a:t>: Ativar ou Desativar pacientes com Inadimplências: Ao Administrador, será apresentada uma barra de pesquisa que pode ser filtrada pelas opções “Pago”, “Pendente” e “Atrasado”. Quando selecionados, cada botão leva a sua respectiva aba, podendo filtrar a pesquisa pelo nome do cliente específico,encontrando as informações: Nome*, Data e Condição. O sistema automaticamente irá desativar pacientes que excederem três meses sem pagar o plano, os movendo para a aba de “Atrasado”. O paciente pode ser reativado no plano, clicando em “Ativar” ao nome do lado do paciente.</a:t>
            </a:r>
            <a:endParaRPr b="0" i="0" sz="3400" u="none" cap="none" strike="noStrike">
              <a:solidFill>
                <a:schemeClr val="dk1"/>
              </a:solidFill>
              <a:latin typeface="Poppins"/>
              <a:ea typeface="Poppins"/>
              <a:cs typeface="Poppins"/>
              <a:sym typeface="Poppins"/>
            </a:endParaRPr>
          </a:p>
          <a:p>
            <a:pPr indent="0" lvl="0" marL="0" marR="0" rtl="0" algn="l">
              <a:lnSpc>
                <a:spcPct val="115000"/>
              </a:lnSpc>
              <a:spcBef>
                <a:spcPts val="1200"/>
              </a:spcBef>
              <a:spcAft>
                <a:spcPts val="1200"/>
              </a:spcAft>
              <a:buClr>
                <a:schemeClr val="dk1"/>
              </a:buClr>
              <a:buSzPts val="3400"/>
              <a:buFont typeface="Arial"/>
              <a:buNone/>
            </a:pPr>
            <a:r>
              <a:t/>
            </a:r>
            <a:endParaRPr b="1" i="0" sz="3400" u="none" cap="none" strike="noStrike">
              <a:solidFill>
                <a:schemeClr val="dk1"/>
              </a:solidFill>
              <a:latin typeface="Arial"/>
              <a:ea typeface="Arial"/>
              <a:cs typeface="Arial"/>
              <a:sym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1282" name="Shape 1282"/>
        <p:cNvGrpSpPr/>
        <p:nvPr/>
      </p:nvGrpSpPr>
      <p:grpSpPr>
        <a:xfrm>
          <a:off x="0" y="0"/>
          <a:ext cx="0" cy="0"/>
          <a:chOff x="0" y="0"/>
          <a:chExt cx="0" cy="0"/>
        </a:xfrm>
      </p:grpSpPr>
      <p:pic>
        <p:nvPicPr>
          <p:cNvPr id="1283" name="Google Shape;1283;p161"/>
          <p:cNvPicPr preferRelativeResize="0"/>
          <p:nvPr/>
        </p:nvPicPr>
        <p:blipFill rotWithShape="1">
          <a:blip r:embed="rId3">
            <a:alphaModFix/>
          </a:blip>
          <a:srcRect b="0" l="0" r="0" t="0"/>
          <a:stretch/>
        </p:blipFill>
        <p:spPr>
          <a:xfrm rot="967800">
            <a:off x="14301720" y="-3411720"/>
            <a:ext cx="8369640" cy="8880480"/>
          </a:xfrm>
          <a:prstGeom prst="rect">
            <a:avLst/>
          </a:prstGeom>
          <a:noFill/>
          <a:ln>
            <a:noFill/>
          </a:ln>
        </p:spPr>
      </p:pic>
      <p:sp>
        <p:nvSpPr>
          <p:cNvPr id="1284" name="Google Shape;1284;p161"/>
          <p:cNvSpPr/>
          <p:nvPr/>
        </p:nvSpPr>
        <p:spPr>
          <a:xfrm>
            <a:off x="1028880" y="476280"/>
            <a:ext cx="16776000" cy="11121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Poppins Medium"/>
              <a:buNone/>
            </a:pPr>
            <a:r>
              <a:rPr b="0" i="0" lang="en-US" sz="7300" u="none" cap="none" strike="noStrike">
                <a:solidFill>
                  <a:srgbClr val="000000"/>
                </a:solidFill>
                <a:latin typeface="Poppins Medium"/>
                <a:ea typeface="Poppins Medium"/>
                <a:cs typeface="Poppins Medium"/>
                <a:sym typeface="Poppins Medium"/>
              </a:rPr>
              <a:t>DOCUMENTO DE REQUISITOS</a:t>
            </a:r>
            <a:endParaRPr b="0" i="0" sz="7300" u="none" cap="none" strike="noStrike">
              <a:solidFill>
                <a:schemeClr val="dk1"/>
              </a:solidFill>
              <a:latin typeface="Arial"/>
              <a:ea typeface="Arial"/>
              <a:cs typeface="Arial"/>
              <a:sym typeface="Arial"/>
            </a:endParaRPr>
          </a:p>
        </p:txBody>
      </p:sp>
      <p:sp>
        <p:nvSpPr>
          <p:cNvPr id="1285" name="Google Shape;1285;p161"/>
          <p:cNvSpPr/>
          <p:nvPr/>
        </p:nvSpPr>
        <p:spPr>
          <a:xfrm>
            <a:off x="3272760" y="1537200"/>
            <a:ext cx="11741700" cy="54330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rgbClr val="000000"/>
              </a:buClr>
              <a:buSzPts val="3060"/>
              <a:buFont typeface="Poppins Medium"/>
              <a:buNone/>
            </a:pPr>
            <a:r>
              <a:rPr b="0" i="0" lang="en-US" sz="3060" u="none" cap="none" strike="noStrike">
                <a:solidFill>
                  <a:srgbClr val="000000"/>
                </a:solidFill>
                <a:latin typeface="Poppins Medium"/>
                <a:ea typeface="Poppins Medium"/>
                <a:cs typeface="Poppins Medium"/>
                <a:sym typeface="Poppins Medium"/>
              </a:rPr>
              <a:t> </a:t>
            </a:r>
            <a:r>
              <a:rPr b="0" i="0" lang="en-US" sz="3060" u="none" cap="none" strike="noStrike">
                <a:solidFill>
                  <a:schemeClr val="dk1"/>
                </a:solidFill>
                <a:latin typeface="Poppins Medium"/>
                <a:ea typeface="Poppins Medium"/>
                <a:cs typeface="Poppins Medium"/>
                <a:sym typeface="Poppins Medium"/>
              </a:rPr>
              <a:t>Não </a:t>
            </a:r>
            <a:r>
              <a:rPr b="0" i="0" lang="en-US" sz="3060" u="none" cap="none" strike="noStrike">
                <a:solidFill>
                  <a:srgbClr val="000000"/>
                </a:solidFill>
                <a:latin typeface="Poppins Medium"/>
                <a:ea typeface="Poppins Medium"/>
                <a:cs typeface="Poppins Medium"/>
                <a:sym typeface="Poppins Medium"/>
              </a:rPr>
              <a:t>Funcionais: </a:t>
            </a:r>
            <a:r>
              <a:rPr b="0" i="0" lang="en-US" sz="3060" u="none" cap="none" strike="noStrike">
                <a:solidFill>
                  <a:schemeClr val="dk1"/>
                </a:solidFill>
                <a:latin typeface="Poppins Medium"/>
                <a:ea typeface="Poppins Medium"/>
                <a:cs typeface="Poppins Medium"/>
                <a:sym typeface="Poppins Medium"/>
              </a:rPr>
              <a:t>João Neves</a:t>
            </a:r>
            <a:r>
              <a:rPr b="0" i="0" lang="en-US" sz="3060" u="none" cap="none" strike="noStrike">
                <a:solidFill>
                  <a:srgbClr val="000000"/>
                </a:solidFill>
                <a:latin typeface="Poppins Medium"/>
                <a:ea typeface="Poppins Medium"/>
                <a:cs typeface="Poppins Medium"/>
                <a:sym typeface="Poppins Medium"/>
              </a:rPr>
              <a:t> </a:t>
            </a:r>
            <a:endParaRPr b="0" i="0" sz="3060" u="none" cap="none" strike="noStrike">
              <a:solidFill>
                <a:schemeClr val="dk1"/>
              </a:solidFill>
              <a:latin typeface="Arial"/>
              <a:ea typeface="Arial"/>
              <a:cs typeface="Arial"/>
              <a:sym typeface="Arial"/>
            </a:endParaRPr>
          </a:p>
        </p:txBody>
      </p:sp>
      <p:sp>
        <p:nvSpPr>
          <p:cNvPr id="1286" name="Google Shape;1286;p161"/>
          <p:cNvSpPr txBox="1"/>
          <p:nvPr/>
        </p:nvSpPr>
        <p:spPr>
          <a:xfrm>
            <a:off x="2060425" y="2683038"/>
            <a:ext cx="14712900" cy="2065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3400"/>
              <a:buFont typeface="Arial"/>
              <a:buNone/>
            </a:pPr>
            <a:r>
              <a:rPr b="1" i="0" lang="en-US" sz="3400" u="none" cap="none" strike="noStrike">
                <a:solidFill>
                  <a:schemeClr val="dk1"/>
                </a:solidFill>
                <a:latin typeface="Poppins"/>
                <a:ea typeface="Poppins"/>
                <a:cs typeface="Poppins"/>
                <a:sym typeface="Poppins"/>
              </a:rPr>
              <a:t>RN #10</a:t>
            </a:r>
            <a:r>
              <a:rPr b="0" i="0" lang="en-US" sz="3400" u="none" cap="none" strike="noStrike">
                <a:solidFill>
                  <a:schemeClr val="dk1"/>
                </a:solidFill>
                <a:latin typeface="Poppins"/>
                <a:ea typeface="Poppins"/>
                <a:cs typeface="Poppins"/>
                <a:sym typeface="Poppins"/>
              </a:rPr>
              <a:t>: O sistema deve proporcionar uma interface com opções simples e autoexplicativas ao usuário.</a:t>
            </a:r>
            <a:endParaRPr b="0" i="0" sz="3400" u="none" cap="none" strike="noStrike">
              <a:solidFill>
                <a:schemeClr val="dk1"/>
              </a:solidFill>
              <a:latin typeface="Poppins"/>
              <a:ea typeface="Poppins"/>
              <a:cs typeface="Poppins"/>
              <a:sym typeface="Poppins"/>
            </a:endParaRPr>
          </a:p>
          <a:p>
            <a:pPr indent="0" lvl="0" marL="0" marR="0" rtl="0" algn="l">
              <a:lnSpc>
                <a:spcPct val="115000"/>
              </a:lnSpc>
              <a:spcBef>
                <a:spcPts val="1200"/>
              </a:spcBef>
              <a:spcAft>
                <a:spcPts val="1200"/>
              </a:spcAft>
              <a:buClr>
                <a:schemeClr val="dk1"/>
              </a:buClr>
              <a:buSzPts val="3400"/>
              <a:buFont typeface="Arial"/>
              <a:buNone/>
            </a:pPr>
            <a:r>
              <a:t/>
            </a:r>
            <a:endParaRPr b="1" i="0" sz="3400" u="none" cap="none" strike="noStrike">
              <a:solidFill>
                <a:schemeClr val="dk1"/>
              </a:solidFill>
              <a:latin typeface="Arial"/>
              <a:ea typeface="Arial"/>
              <a:cs typeface="Arial"/>
              <a:sym typeface="Arial"/>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1290" name="Shape 1290"/>
        <p:cNvGrpSpPr/>
        <p:nvPr/>
      </p:nvGrpSpPr>
      <p:grpSpPr>
        <a:xfrm>
          <a:off x="0" y="0"/>
          <a:ext cx="0" cy="0"/>
          <a:chOff x="0" y="0"/>
          <a:chExt cx="0" cy="0"/>
        </a:xfrm>
      </p:grpSpPr>
      <p:pic>
        <p:nvPicPr>
          <p:cNvPr id="1291" name="Google Shape;1291;p162"/>
          <p:cNvPicPr preferRelativeResize="0"/>
          <p:nvPr/>
        </p:nvPicPr>
        <p:blipFill rotWithShape="1">
          <a:blip r:embed="rId3">
            <a:alphaModFix/>
          </a:blip>
          <a:srcRect b="0" l="0" r="0" t="0"/>
          <a:stretch/>
        </p:blipFill>
        <p:spPr>
          <a:xfrm rot="967800">
            <a:off x="14301720" y="-3411720"/>
            <a:ext cx="8369640" cy="8880480"/>
          </a:xfrm>
          <a:prstGeom prst="rect">
            <a:avLst/>
          </a:prstGeom>
          <a:noFill/>
          <a:ln>
            <a:noFill/>
          </a:ln>
        </p:spPr>
      </p:pic>
      <p:sp>
        <p:nvSpPr>
          <p:cNvPr id="1292" name="Google Shape;1292;p162"/>
          <p:cNvSpPr/>
          <p:nvPr/>
        </p:nvSpPr>
        <p:spPr>
          <a:xfrm>
            <a:off x="1028880" y="476280"/>
            <a:ext cx="16776000" cy="11121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Poppins Medium"/>
              <a:buNone/>
            </a:pPr>
            <a:r>
              <a:rPr b="0" i="0" lang="en-US" sz="7300" u="none" cap="none" strike="noStrike">
                <a:solidFill>
                  <a:srgbClr val="000000"/>
                </a:solidFill>
                <a:latin typeface="Poppins Medium"/>
                <a:ea typeface="Poppins Medium"/>
                <a:cs typeface="Poppins Medium"/>
                <a:sym typeface="Poppins Medium"/>
              </a:rPr>
              <a:t>DOCUMENTO DE REQUISITOS</a:t>
            </a:r>
            <a:endParaRPr b="0" i="0" sz="7300" u="none" cap="none" strike="noStrike">
              <a:solidFill>
                <a:schemeClr val="dk1"/>
              </a:solidFill>
              <a:latin typeface="Arial"/>
              <a:ea typeface="Arial"/>
              <a:cs typeface="Arial"/>
              <a:sym typeface="Arial"/>
            </a:endParaRPr>
          </a:p>
        </p:txBody>
      </p:sp>
      <p:sp>
        <p:nvSpPr>
          <p:cNvPr id="1293" name="Google Shape;1293;p162"/>
          <p:cNvSpPr txBox="1"/>
          <p:nvPr/>
        </p:nvSpPr>
        <p:spPr>
          <a:xfrm>
            <a:off x="2060425" y="2683038"/>
            <a:ext cx="14712900" cy="3871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3400"/>
              <a:buFont typeface="Arial"/>
              <a:buNone/>
            </a:pPr>
            <a:r>
              <a:rPr b="1" i="0" lang="en-US" sz="3400" u="none" cap="none" strike="noStrike">
                <a:solidFill>
                  <a:schemeClr val="dk1"/>
                </a:solidFill>
                <a:latin typeface="Poppins"/>
                <a:ea typeface="Poppins"/>
                <a:cs typeface="Poppins"/>
                <a:sym typeface="Poppins"/>
              </a:rPr>
              <a:t>RN #11</a:t>
            </a:r>
            <a:r>
              <a:rPr b="0" i="0" lang="en-US" sz="3400" u="none" cap="none" strike="noStrike">
                <a:solidFill>
                  <a:schemeClr val="dk1"/>
                </a:solidFill>
                <a:latin typeface="Poppins"/>
                <a:ea typeface="Poppins"/>
                <a:cs typeface="Poppins"/>
                <a:sym typeface="Poppins"/>
              </a:rPr>
              <a:t>: É necessário que o sistema faça controle de acesso, o usuário poderá ter acesso às funcionalidades exceto as opções de modificação de informações, aba dos “Pacientes” e aba de “Consultas dos Médicos” (especificadas no RF #08 e RF #09) . O administrador deve ter acesso total ao site.</a:t>
            </a:r>
            <a:endParaRPr b="0" i="0" sz="3400" u="none" cap="none" strike="noStrike">
              <a:solidFill>
                <a:schemeClr val="dk1"/>
              </a:solidFill>
              <a:latin typeface="Poppins"/>
              <a:ea typeface="Poppins"/>
              <a:cs typeface="Poppins"/>
              <a:sym typeface="Poppins"/>
            </a:endParaRPr>
          </a:p>
          <a:p>
            <a:pPr indent="0" lvl="0" marL="0" marR="0" rtl="0" algn="l">
              <a:lnSpc>
                <a:spcPct val="115000"/>
              </a:lnSpc>
              <a:spcBef>
                <a:spcPts val="1200"/>
              </a:spcBef>
              <a:spcAft>
                <a:spcPts val="1200"/>
              </a:spcAft>
              <a:buClr>
                <a:schemeClr val="dk1"/>
              </a:buClr>
              <a:buSzPts val="3400"/>
              <a:buFont typeface="Arial"/>
              <a:buNone/>
            </a:pPr>
            <a:r>
              <a:t/>
            </a:r>
            <a:endParaRPr b="1" i="0" sz="3400" u="none" cap="none" strike="noStrike">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187" name="Shape 187"/>
        <p:cNvGrpSpPr/>
        <p:nvPr/>
      </p:nvGrpSpPr>
      <p:grpSpPr>
        <a:xfrm>
          <a:off x="0" y="0"/>
          <a:ext cx="0" cy="0"/>
          <a:chOff x="0" y="0"/>
          <a:chExt cx="0" cy="0"/>
        </a:xfrm>
      </p:grpSpPr>
      <p:pic>
        <p:nvPicPr>
          <p:cNvPr id="188" name="Google Shape;188;p28"/>
          <p:cNvPicPr preferRelativeResize="0"/>
          <p:nvPr/>
        </p:nvPicPr>
        <p:blipFill rotWithShape="1">
          <a:blip r:embed="rId3">
            <a:alphaModFix/>
          </a:blip>
          <a:srcRect b="0" l="0" r="0" t="0"/>
          <a:stretch/>
        </p:blipFill>
        <p:spPr>
          <a:xfrm rot="-1765800">
            <a:off x="-3156480" y="4818240"/>
            <a:ext cx="8369640" cy="8880480"/>
          </a:xfrm>
          <a:prstGeom prst="rect">
            <a:avLst/>
          </a:prstGeom>
          <a:noFill/>
          <a:ln>
            <a:noFill/>
          </a:ln>
        </p:spPr>
      </p:pic>
      <p:sp>
        <p:nvSpPr>
          <p:cNvPr id="189" name="Google Shape;189;p28"/>
          <p:cNvSpPr/>
          <p:nvPr/>
        </p:nvSpPr>
        <p:spPr>
          <a:xfrm>
            <a:off x="1274280" y="476280"/>
            <a:ext cx="15891600" cy="11121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chemeClr val="dk1"/>
              </a:buClr>
              <a:buSzPts val="7300"/>
              <a:buFont typeface="Poppins Medium"/>
              <a:buNone/>
            </a:pPr>
            <a:r>
              <a:rPr b="0" i="0" lang="en-US" sz="7300" u="none" cap="none" strike="noStrike">
                <a:solidFill>
                  <a:schemeClr val="dk1"/>
                </a:solidFill>
                <a:latin typeface="Poppins Medium"/>
                <a:ea typeface="Poppins Medium"/>
                <a:cs typeface="Poppins Medium"/>
                <a:sym typeface="Poppins Medium"/>
              </a:rPr>
              <a:t>MÓDULO 2</a:t>
            </a:r>
            <a:endParaRPr b="0" i="0" sz="7300" u="none" cap="none" strike="noStrike">
              <a:solidFill>
                <a:schemeClr val="dk1"/>
              </a:solidFill>
              <a:latin typeface="Arial"/>
              <a:ea typeface="Arial"/>
              <a:cs typeface="Arial"/>
              <a:sym typeface="Arial"/>
            </a:endParaRPr>
          </a:p>
        </p:txBody>
      </p:sp>
      <p:sp>
        <p:nvSpPr>
          <p:cNvPr id="190" name="Google Shape;190;p28"/>
          <p:cNvSpPr/>
          <p:nvPr/>
        </p:nvSpPr>
        <p:spPr>
          <a:xfrm>
            <a:off x="3272760" y="1538280"/>
            <a:ext cx="11741700" cy="54330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chemeClr val="dk1"/>
              </a:buClr>
              <a:buSzPts val="3060"/>
              <a:buFont typeface="Arial"/>
              <a:buNone/>
            </a:pPr>
            <a:r>
              <a:t/>
            </a:r>
            <a:endParaRPr b="0" i="0" sz="3060" u="none" cap="none" strike="noStrike">
              <a:solidFill>
                <a:schemeClr val="dk1"/>
              </a:solidFill>
              <a:latin typeface="Arial"/>
              <a:ea typeface="Arial"/>
              <a:cs typeface="Arial"/>
              <a:sym typeface="Arial"/>
            </a:endParaRPr>
          </a:p>
        </p:txBody>
      </p:sp>
      <p:pic>
        <p:nvPicPr>
          <p:cNvPr id="191" name="Google Shape;191;p28"/>
          <p:cNvPicPr preferRelativeResize="0"/>
          <p:nvPr/>
        </p:nvPicPr>
        <p:blipFill rotWithShape="1">
          <a:blip r:embed="rId4">
            <a:alphaModFix/>
          </a:blip>
          <a:srcRect b="0" l="0" r="0" t="0"/>
          <a:stretch/>
        </p:blipFill>
        <p:spPr>
          <a:xfrm>
            <a:off x="1940725" y="1737113"/>
            <a:ext cx="4014414" cy="3951425"/>
          </a:xfrm>
          <a:prstGeom prst="rect">
            <a:avLst/>
          </a:prstGeom>
          <a:noFill/>
          <a:ln>
            <a:noFill/>
          </a:ln>
        </p:spPr>
      </p:pic>
      <p:pic>
        <p:nvPicPr>
          <p:cNvPr id="192" name="Google Shape;192;p28"/>
          <p:cNvPicPr preferRelativeResize="0"/>
          <p:nvPr/>
        </p:nvPicPr>
        <p:blipFill rotWithShape="1">
          <a:blip r:embed="rId5">
            <a:alphaModFix/>
          </a:blip>
          <a:srcRect b="0" l="0" r="0" t="0"/>
          <a:stretch/>
        </p:blipFill>
        <p:spPr>
          <a:xfrm>
            <a:off x="7061600" y="1737112"/>
            <a:ext cx="4163984" cy="3951425"/>
          </a:xfrm>
          <a:prstGeom prst="rect">
            <a:avLst/>
          </a:prstGeom>
          <a:noFill/>
          <a:ln>
            <a:noFill/>
          </a:ln>
        </p:spPr>
      </p:pic>
      <p:pic>
        <p:nvPicPr>
          <p:cNvPr id="193" name="Google Shape;193;p28"/>
          <p:cNvPicPr preferRelativeResize="0"/>
          <p:nvPr/>
        </p:nvPicPr>
        <p:blipFill rotWithShape="1">
          <a:blip r:embed="rId6">
            <a:alphaModFix/>
          </a:blip>
          <a:srcRect b="0" l="0" r="0" t="0"/>
          <a:stretch/>
        </p:blipFill>
        <p:spPr>
          <a:xfrm>
            <a:off x="12332025" y="1737100"/>
            <a:ext cx="4014425" cy="3951450"/>
          </a:xfrm>
          <a:prstGeom prst="rect">
            <a:avLst/>
          </a:prstGeom>
          <a:noFill/>
          <a:ln>
            <a:noFill/>
          </a:ln>
        </p:spPr>
      </p:pic>
      <p:pic>
        <p:nvPicPr>
          <p:cNvPr id="194" name="Google Shape;194;p28"/>
          <p:cNvPicPr preferRelativeResize="0"/>
          <p:nvPr/>
        </p:nvPicPr>
        <p:blipFill rotWithShape="1">
          <a:blip r:embed="rId7">
            <a:alphaModFix/>
          </a:blip>
          <a:srcRect b="0" l="0" r="0" t="0"/>
          <a:stretch/>
        </p:blipFill>
        <p:spPr>
          <a:xfrm>
            <a:off x="7373950" y="6106325"/>
            <a:ext cx="8563062" cy="3951425"/>
          </a:xfrm>
          <a:prstGeom prst="rect">
            <a:avLst/>
          </a:prstGeom>
          <a:noFill/>
          <a:ln>
            <a:noFill/>
          </a:ln>
        </p:spPr>
      </p:pic>
      <p:pic>
        <p:nvPicPr>
          <p:cNvPr id="195" name="Google Shape;195;p28"/>
          <p:cNvPicPr preferRelativeResize="0"/>
          <p:nvPr/>
        </p:nvPicPr>
        <p:blipFill rotWithShape="1">
          <a:blip r:embed="rId8">
            <a:alphaModFix/>
          </a:blip>
          <a:srcRect b="0" l="0" r="0" t="0"/>
          <a:stretch/>
        </p:blipFill>
        <p:spPr>
          <a:xfrm>
            <a:off x="2506750" y="6106325"/>
            <a:ext cx="3951425" cy="3951425"/>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1297" name="Shape 1297"/>
        <p:cNvGrpSpPr/>
        <p:nvPr/>
      </p:nvGrpSpPr>
      <p:grpSpPr>
        <a:xfrm>
          <a:off x="0" y="0"/>
          <a:ext cx="0" cy="0"/>
          <a:chOff x="0" y="0"/>
          <a:chExt cx="0" cy="0"/>
        </a:xfrm>
      </p:grpSpPr>
      <p:pic>
        <p:nvPicPr>
          <p:cNvPr id="1298" name="Google Shape;1298;p163"/>
          <p:cNvPicPr preferRelativeResize="0"/>
          <p:nvPr/>
        </p:nvPicPr>
        <p:blipFill rotWithShape="1">
          <a:blip r:embed="rId3">
            <a:alphaModFix/>
          </a:blip>
          <a:srcRect b="0" l="0" r="0" t="0"/>
          <a:stretch/>
        </p:blipFill>
        <p:spPr>
          <a:xfrm rot="967800">
            <a:off x="14301720" y="-3411720"/>
            <a:ext cx="8369640" cy="8880480"/>
          </a:xfrm>
          <a:prstGeom prst="rect">
            <a:avLst/>
          </a:prstGeom>
          <a:noFill/>
          <a:ln>
            <a:noFill/>
          </a:ln>
        </p:spPr>
      </p:pic>
      <p:sp>
        <p:nvSpPr>
          <p:cNvPr id="1299" name="Google Shape;1299;p163"/>
          <p:cNvSpPr/>
          <p:nvPr/>
        </p:nvSpPr>
        <p:spPr>
          <a:xfrm>
            <a:off x="1028880" y="476280"/>
            <a:ext cx="16776000" cy="11121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Poppins Medium"/>
              <a:buNone/>
            </a:pPr>
            <a:r>
              <a:rPr b="0" i="0" lang="en-US" sz="7300" u="none" cap="none" strike="noStrike">
                <a:solidFill>
                  <a:srgbClr val="000000"/>
                </a:solidFill>
                <a:latin typeface="Poppins Medium"/>
                <a:ea typeface="Poppins Medium"/>
                <a:cs typeface="Poppins Medium"/>
                <a:sym typeface="Poppins Medium"/>
              </a:rPr>
              <a:t>DOCUMENTO DE REQUISITOS</a:t>
            </a:r>
            <a:endParaRPr b="0" i="0" sz="7300" u="none" cap="none" strike="noStrike">
              <a:solidFill>
                <a:schemeClr val="dk1"/>
              </a:solidFill>
              <a:latin typeface="Arial"/>
              <a:ea typeface="Arial"/>
              <a:cs typeface="Arial"/>
              <a:sym typeface="Arial"/>
            </a:endParaRPr>
          </a:p>
        </p:txBody>
      </p:sp>
      <p:sp>
        <p:nvSpPr>
          <p:cNvPr id="1300" name="Google Shape;1300;p163"/>
          <p:cNvSpPr txBox="1"/>
          <p:nvPr/>
        </p:nvSpPr>
        <p:spPr>
          <a:xfrm>
            <a:off x="2060425" y="2683038"/>
            <a:ext cx="14712900" cy="3871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3400"/>
              <a:buFont typeface="Arial"/>
              <a:buNone/>
            </a:pPr>
            <a:r>
              <a:rPr b="1" i="0" lang="en-US" sz="3400" u="none" cap="none" strike="noStrike">
                <a:solidFill>
                  <a:schemeClr val="dk1"/>
                </a:solidFill>
                <a:latin typeface="Poppins"/>
                <a:ea typeface="Poppins"/>
                <a:cs typeface="Poppins"/>
                <a:sym typeface="Poppins"/>
              </a:rPr>
              <a:t>RN #12</a:t>
            </a:r>
            <a:r>
              <a:rPr b="0" i="0" lang="en-US" sz="3400" u="none" cap="none" strike="noStrike">
                <a:solidFill>
                  <a:schemeClr val="dk1"/>
                </a:solidFill>
                <a:latin typeface="Poppins"/>
                <a:ea typeface="Poppins"/>
                <a:cs typeface="Poppins"/>
                <a:sym typeface="Poppins"/>
              </a:rPr>
              <a:t>: O sistema deverá emitir um aviso indicando que o paciente não efetuou o pagamento do Plano Médico. O aviso deve ser construído a partir de um “alert dismissing” do bootstrap. Ele deve ter a cor amarela (warning) e possuir um “x” no canto direito para que o usuário tenha a opção de fechar o alerta.</a:t>
            </a:r>
            <a:endParaRPr b="0" i="0" sz="3400" u="none" cap="none" strike="noStrike">
              <a:solidFill>
                <a:schemeClr val="dk1"/>
              </a:solidFill>
              <a:latin typeface="Poppins"/>
              <a:ea typeface="Poppins"/>
              <a:cs typeface="Poppins"/>
              <a:sym typeface="Poppins"/>
            </a:endParaRPr>
          </a:p>
          <a:p>
            <a:pPr indent="0" lvl="0" marL="0" marR="0" rtl="0" algn="l">
              <a:lnSpc>
                <a:spcPct val="115000"/>
              </a:lnSpc>
              <a:spcBef>
                <a:spcPts val="1200"/>
              </a:spcBef>
              <a:spcAft>
                <a:spcPts val="1200"/>
              </a:spcAft>
              <a:buClr>
                <a:schemeClr val="dk1"/>
              </a:buClr>
              <a:buSzPts val="3400"/>
              <a:buFont typeface="Arial"/>
              <a:buNone/>
            </a:pPr>
            <a:r>
              <a:t/>
            </a:r>
            <a:endParaRPr b="1" i="0" sz="3400" u="none" cap="none" strike="noStrike">
              <a:solidFill>
                <a:schemeClr val="dk1"/>
              </a:solidFill>
              <a:latin typeface="Arial"/>
              <a:ea typeface="Arial"/>
              <a:cs typeface="Arial"/>
              <a:sym typeface="Arial"/>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1304" name="Shape 1304"/>
        <p:cNvGrpSpPr/>
        <p:nvPr/>
      </p:nvGrpSpPr>
      <p:grpSpPr>
        <a:xfrm>
          <a:off x="0" y="0"/>
          <a:ext cx="0" cy="0"/>
          <a:chOff x="0" y="0"/>
          <a:chExt cx="0" cy="0"/>
        </a:xfrm>
      </p:grpSpPr>
      <p:pic>
        <p:nvPicPr>
          <p:cNvPr id="1305" name="Google Shape;1305;p164"/>
          <p:cNvPicPr preferRelativeResize="0"/>
          <p:nvPr/>
        </p:nvPicPr>
        <p:blipFill rotWithShape="1">
          <a:blip r:embed="rId3">
            <a:alphaModFix/>
          </a:blip>
          <a:srcRect b="0" l="0" r="0" t="0"/>
          <a:stretch/>
        </p:blipFill>
        <p:spPr>
          <a:xfrm rot="967800">
            <a:off x="14301720" y="-3411720"/>
            <a:ext cx="8369640" cy="8880480"/>
          </a:xfrm>
          <a:prstGeom prst="rect">
            <a:avLst/>
          </a:prstGeom>
          <a:noFill/>
          <a:ln>
            <a:noFill/>
          </a:ln>
        </p:spPr>
      </p:pic>
      <p:sp>
        <p:nvSpPr>
          <p:cNvPr id="1306" name="Google Shape;1306;p164"/>
          <p:cNvSpPr/>
          <p:nvPr/>
        </p:nvSpPr>
        <p:spPr>
          <a:xfrm>
            <a:off x="1028880" y="476280"/>
            <a:ext cx="16776000" cy="111204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Poppins Medium"/>
              <a:buNone/>
            </a:pPr>
            <a:r>
              <a:rPr b="0" i="0" lang="en-US" sz="7300" u="none" cap="none" strike="noStrike">
                <a:solidFill>
                  <a:srgbClr val="000000"/>
                </a:solidFill>
                <a:latin typeface="Poppins Medium"/>
                <a:ea typeface="Poppins Medium"/>
                <a:cs typeface="Poppins Medium"/>
                <a:sym typeface="Poppins Medium"/>
              </a:rPr>
              <a:t>PRIORIZAÇÃO DOS REQUISITOS</a:t>
            </a:r>
            <a:endParaRPr b="0" i="0" sz="7300" u="none" cap="none" strike="noStrike">
              <a:solidFill>
                <a:schemeClr val="dk1"/>
              </a:solidFill>
              <a:latin typeface="Arial"/>
              <a:ea typeface="Arial"/>
              <a:cs typeface="Arial"/>
              <a:sym typeface="Arial"/>
            </a:endParaRPr>
          </a:p>
        </p:txBody>
      </p:sp>
      <p:sp>
        <p:nvSpPr>
          <p:cNvPr id="1307" name="Google Shape;1307;p164"/>
          <p:cNvSpPr/>
          <p:nvPr/>
        </p:nvSpPr>
        <p:spPr>
          <a:xfrm>
            <a:off x="3272760" y="1537200"/>
            <a:ext cx="11741700" cy="54330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rgbClr val="000000"/>
              </a:buClr>
              <a:buSzPts val="3060"/>
              <a:buFont typeface="Poppins Medium"/>
              <a:buNone/>
            </a:pPr>
            <a:r>
              <a:rPr b="0" i="0" lang="en-US" sz="3060" u="none" cap="none" strike="noStrike">
                <a:solidFill>
                  <a:srgbClr val="000000"/>
                </a:solidFill>
                <a:latin typeface="Poppins Medium"/>
                <a:ea typeface="Poppins Medium"/>
                <a:cs typeface="Poppins Medium"/>
                <a:sym typeface="Poppins Medium"/>
              </a:rPr>
              <a:t>Funcionais: João Miguel  </a:t>
            </a:r>
            <a:endParaRPr b="0" i="0" sz="3060" u="none" cap="none" strike="noStrike">
              <a:solidFill>
                <a:schemeClr val="dk1"/>
              </a:solidFill>
              <a:latin typeface="Arial"/>
              <a:ea typeface="Arial"/>
              <a:cs typeface="Arial"/>
              <a:sym typeface="Arial"/>
            </a:endParaRPr>
          </a:p>
        </p:txBody>
      </p:sp>
      <p:graphicFrame>
        <p:nvGraphicFramePr>
          <p:cNvPr id="1308" name="Google Shape;1308;p164"/>
          <p:cNvGraphicFramePr/>
          <p:nvPr/>
        </p:nvGraphicFramePr>
        <p:xfrm>
          <a:off x="3407543" y="2514510"/>
          <a:ext cx="3000000" cy="3000000"/>
        </p:xfrm>
        <a:graphic>
          <a:graphicData uri="http://schemas.openxmlformats.org/drawingml/2006/table">
            <a:tbl>
              <a:tblPr>
                <a:noFill/>
                <a:tableStyleId>{16574959-4FCB-48D5-827C-FFBD221EB5C7}</a:tableStyleId>
              </a:tblPr>
              <a:tblGrid>
                <a:gridCol w="5753150"/>
                <a:gridCol w="5718950"/>
              </a:tblGrid>
              <a:tr h="975225">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Poppins"/>
                          <a:ea typeface="Poppins"/>
                          <a:cs typeface="Poppins"/>
                          <a:sym typeface="Poppins"/>
                        </a:rPr>
                        <a:t>Identificador de  Requisitos Funcionais</a:t>
                      </a:r>
                      <a:endParaRPr sz="32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solidFill>
                      <a:srgbClr val="7CDAD3"/>
                    </a:solidFill>
                  </a:tcPr>
                </a:tc>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Poppins"/>
                          <a:ea typeface="Poppins"/>
                          <a:cs typeface="Poppins"/>
                          <a:sym typeface="Poppins"/>
                        </a:rPr>
                        <a:t>Priorização Final</a:t>
                      </a:r>
                      <a:endParaRPr sz="32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solidFill>
                      <a:srgbClr val="7CDAD3"/>
                    </a:solidFill>
                  </a:tcPr>
                </a:tc>
              </a:tr>
              <a:tr h="515450">
                <a:tc>
                  <a:txBody>
                    <a:bodyPr/>
                    <a:lstStyle/>
                    <a:p>
                      <a:pPr indent="0" lvl="0" marL="0" marR="0" rtl="0" algn="ctr">
                        <a:lnSpc>
                          <a:spcPct val="100000"/>
                        </a:lnSpc>
                        <a:spcBef>
                          <a:spcPts val="0"/>
                        </a:spcBef>
                        <a:spcAft>
                          <a:spcPts val="0"/>
                        </a:spcAft>
                        <a:buClr>
                          <a:schemeClr val="dk1"/>
                        </a:buClr>
                        <a:buSzPts val="2500"/>
                        <a:buFont typeface="Arial"/>
                        <a:buNone/>
                      </a:pPr>
                      <a:r>
                        <a:rPr lang="en-US" sz="2500" u="none" cap="none" strike="noStrike">
                          <a:latin typeface="Poppins"/>
                          <a:ea typeface="Poppins"/>
                          <a:cs typeface="Poppins"/>
                          <a:sym typeface="Poppins"/>
                        </a:rPr>
                        <a:t>RF #01</a:t>
                      </a:r>
                      <a:endParaRPr sz="2900" u="none" cap="none" strike="noStrike">
                        <a:latin typeface="Poppins"/>
                        <a:ea typeface="Poppins"/>
                        <a:cs typeface="Poppins"/>
                        <a:sym typeface="Poppins"/>
                      </a:endParaRPr>
                    </a:p>
                  </a:txBody>
                  <a:tcPr marT="91425" marB="91425" marR="91425" marL="91425"/>
                </a:tc>
                <a:tc>
                  <a:txBody>
                    <a:bodyPr/>
                    <a:lstStyle/>
                    <a:p>
                      <a:pPr indent="0" lvl="0" marL="0" marR="0" rtl="0" algn="ctr">
                        <a:lnSpc>
                          <a:spcPct val="100000"/>
                        </a:lnSpc>
                        <a:spcBef>
                          <a:spcPts val="0"/>
                        </a:spcBef>
                        <a:spcAft>
                          <a:spcPts val="0"/>
                        </a:spcAft>
                        <a:buClr>
                          <a:schemeClr val="dk1"/>
                        </a:buClr>
                        <a:buSzPts val="2500"/>
                        <a:buFont typeface="Arial"/>
                        <a:buNone/>
                      </a:pPr>
                      <a:r>
                        <a:rPr lang="en-US" sz="2500" u="none" cap="none" strike="noStrike">
                          <a:latin typeface="Poppins"/>
                          <a:ea typeface="Poppins"/>
                          <a:cs typeface="Poppins"/>
                          <a:sym typeface="Poppins"/>
                        </a:rPr>
                        <a:t>Deve ser feito</a:t>
                      </a:r>
                      <a:endParaRPr sz="2900" u="none" cap="none" strike="noStrike">
                        <a:latin typeface="Poppins"/>
                        <a:ea typeface="Poppins"/>
                        <a:cs typeface="Poppins"/>
                        <a:sym typeface="Poppins"/>
                      </a:endParaRPr>
                    </a:p>
                  </a:txBody>
                  <a:tcPr marT="91425" marB="91425" marR="91425" marL="91425"/>
                </a:tc>
              </a:tr>
              <a:tr h="515450">
                <a:tc>
                  <a:txBody>
                    <a:bodyPr/>
                    <a:lstStyle/>
                    <a:p>
                      <a:pPr indent="0" lvl="0" marL="0" marR="0" rtl="0" algn="ctr">
                        <a:lnSpc>
                          <a:spcPct val="100000"/>
                        </a:lnSpc>
                        <a:spcBef>
                          <a:spcPts val="0"/>
                        </a:spcBef>
                        <a:spcAft>
                          <a:spcPts val="0"/>
                        </a:spcAft>
                        <a:buClr>
                          <a:schemeClr val="dk1"/>
                        </a:buClr>
                        <a:buSzPts val="2500"/>
                        <a:buFont typeface="Arial"/>
                        <a:buNone/>
                      </a:pPr>
                      <a:r>
                        <a:rPr lang="en-US" sz="2500" u="none" cap="none" strike="noStrike">
                          <a:latin typeface="Poppins"/>
                          <a:ea typeface="Poppins"/>
                          <a:cs typeface="Poppins"/>
                          <a:sym typeface="Poppins"/>
                        </a:rPr>
                        <a:t>RF #02</a:t>
                      </a:r>
                      <a:endParaRPr sz="2900" u="none" cap="none" strike="noStrike">
                        <a:latin typeface="Poppins"/>
                        <a:ea typeface="Poppins"/>
                        <a:cs typeface="Poppins"/>
                        <a:sym typeface="Poppins"/>
                      </a:endParaRPr>
                    </a:p>
                  </a:txBody>
                  <a:tcPr marT="91425" marB="91425" marR="91425" marL="91425">
                    <a:solidFill>
                      <a:srgbClr val="7CDAD3"/>
                    </a:solidFill>
                  </a:tcPr>
                </a:tc>
                <a:tc>
                  <a:txBody>
                    <a:bodyPr/>
                    <a:lstStyle/>
                    <a:p>
                      <a:pPr indent="0" lvl="0" marL="0" marR="0" rtl="0" algn="ctr">
                        <a:lnSpc>
                          <a:spcPct val="100000"/>
                        </a:lnSpc>
                        <a:spcBef>
                          <a:spcPts val="0"/>
                        </a:spcBef>
                        <a:spcAft>
                          <a:spcPts val="0"/>
                        </a:spcAft>
                        <a:buClr>
                          <a:schemeClr val="dk1"/>
                        </a:buClr>
                        <a:buSzPts val="2500"/>
                        <a:buFont typeface="Arial"/>
                        <a:buNone/>
                      </a:pPr>
                      <a:r>
                        <a:rPr lang="en-US" sz="2500" u="none" cap="none" strike="noStrike">
                          <a:latin typeface="Poppins"/>
                          <a:ea typeface="Poppins"/>
                          <a:cs typeface="Poppins"/>
                          <a:sym typeface="Poppins"/>
                        </a:rPr>
                        <a:t>Deve ser feito</a:t>
                      </a:r>
                      <a:endParaRPr sz="2900" u="none" cap="none" strike="noStrike">
                        <a:latin typeface="Poppins"/>
                        <a:ea typeface="Poppins"/>
                        <a:cs typeface="Poppins"/>
                        <a:sym typeface="Poppins"/>
                      </a:endParaRPr>
                    </a:p>
                  </a:txBody>
                  <a:tcPr marT="91425" marB="91425" marR="91425" marL="91425">
                    <a:solidFill>
                      <a:srgbClr val="7CDAD3"/>
                    </a:solidFill>
                  </a:tcPr>
                </a:tc>
              </a:tr>
              <a:tr h="515450">
                <a:tc>
                  <a:txBody>
                    <a:bodyPr/>
                    <a:lstStyle/>
                    <a:p>
                      <a:pPr indent="0" lvl="0" marL="0" marR="0" rtl="0" algn="ctr">
                        <a:lnSpc>
                          <a:spcPct val="100000"/>
                        </a:lnSpc>
                        <a:spcBef>
                          <a:spcPts val="0"/>
                        </a:spcBef>
                        <a:spcAft>
                          <a:spcPts val="0"/>
                        </a:spcAft>
                        <a:buClr>
                          <a:schemeClr val="dk1"/>
                        </a:buClr>
                        <a:buSzPts val="2500"/>
                        <a:buFont typeface="Arial"/>
                        <a:buNone/>
                      </a:pPr>
                      <a:r>
                        <a:rPr lang="en-US" sz="2500" u="none" cap="none" strike="noStrike">
                          <a:latin typeface="Poppins"/>
                          <a:ea typeface="Poppins"/>
                          <a:cs typeface="Poppins"/>
                          <a:sym typeface="Poppins"/>
                        </a:rPr>
                        <a:t>RF #03</a:t>
                      </a:r>
                      <a:endParaRPr sz="2900" u="none" cap="none" strike="noStrike">
                        <a:latin typeface="Poppins"/>
                        <a:ea typeface="Poppins"/>
                        <a:cs typeface="Poppins"/>
                        <a:sym typeface="Poppins"/>
                      </a:endParaRPr>
                    </a:p>
                  </a:txBody>
                  <a:tcPr marT="91425" marB="91425" marR="91425" marL="91425"/>
                </a:tc>
                <a:tc>
                  <a:txBody>
                    <a:bodyPr/>
                    <a:lstStyle/>
                    <a:p>
                      <a:pPr indent="0" lvl="0" marL="0" marR="0" rtl="0" algn="ctr">
                        <a:lnSpc>
                          <a:spcPct val="100000"/>
                        </a:lnSpc>
                        <a:spcBef>
                          <a:spcPts val="0"/>
                        </a:spcBef>
                        <a:spcAft>
                          <a:spcPts val="0"/>
                        </a:spcAft>
                        <a:buClr>
                          <a:schemeClr val="dk1"/>
                        </a:buClr>
                        <a:buSzPts val="2500"/>
                        <a:buFont typeface="Arial"/>
                        <a:buNone/>
                      </a:pPr>
                      <a:r>
                        <a:rPr lang="en-US" sz="2500" u="none" cap="none" strike="noStrike">
                          <a:latin typeface="Poppins"/>
                          <a:ea typeface="Poppins"/>
                          <a:cs typeface="Poppins"/>
                          <a:sym typeface="Poppins"/>
                        </a:rPr>
                        <a:t>Deve ser feito</a:t>
                      </a:r>
                      <a:endParaRPr sz="2900" u="none" cap="none" strike="noStrike">
                        <a:latin typeface="Poppins"/>
                        <a:ea typeface="Poppins"/>
                        <a:cs typeface="Poppins"/>
                        <a:sym typeface="Poppins"/>
                      </a:endParaRPr>
                    </a:p>
                  </a:txBody>
                  <a:tcPr marT="91425" marB="91425" marR="91425" marL="91425"/>
                </a:tc>
              </a:tr>
              <a:tr h="515450">
                <a:tc>
                  <a:txBody>
                    <a:bodyPr/>
                    <a:lstStyle/>
                    <a:p>
                      <a:pPr indent="0" lvl="0" marL="0" marR="0" rtl="0" algn="ctr">
                        <a:lnSpc>
                          <a:spcPct val="100000"/>
                        </a:lnSpc>
                        <a:spcBef>
                          <a:spcPts val="0"/>
                        </a:spcBef>
                        <a:spcAft>
                          <a:spcPts val="0"/>
                        </a:spcAft>
                        <a:buClr>
                          <a:schemeClr val="dk1"/>
                        </a:buClr>
                        <a:buSzPts val="2500"/>
                        <a:buFont typeface="Arial"/>
                        <a:buNone/>
                      </a:pPr>
                      <a:r>
                        <a:rPr lang="en-US" sz="2500" u="none" cap="none" strike="noStrike">
                          <a:latin typeface="Poppins"/>
                          <a:ea typeface="Poppins"/>
                          <a:cs typeface="Poppins"/>
                          <a:sym typeface="Poppins"/>
                        </a:rPr>
                        <a:t>RF #04</a:t>
                      </a:r>
                      <a:endParaRPr sz="2900" u="none" cap="none" strike="noStrike">
                        <a:latin typeface="Poppins"/>
                        <a:ea typeface="Poppins"/>
                        <a:cs typeface="Poppins"/>
                        <a:sym typeface="Poppins"/>
                      </a:endParaRPr>
                    </a:p>
                  </a:txBody>
                  <a:tcPr marT="91425" marB="91425" marR="91425" marL="91425">
                    <a:solidFill>
                      <a:srgbClr val="7CDAD3"/>
                    </a:solidFill>
                  </a:tcPr>
                </a:tc>
                <a:tc>
                  <a:txBody>
                    <a:bodyPr/>
                    <a:lstStyle/>
                    <a:p>
                      <a:pPr indent="0" lvl="0" marL="0" marR="0" rtl="0" algn="ctr">
                        <a:lnSpc>
                          <a:spcPct val="100000"/>
                        </a:lnSpc>
                        <a:spcBef>
                          <a:spcPts val="0"/>
                        </a:spcBef>
                        <a:spcAft>
                          <a:spcPts val="0"/>
                        </a:spcAft>
                        <a:buClr>
                          <a:schemeClr val="dk1"/>
                        </a:buClr>
                        <a:buSzPts val="2500"/>
                        <a:buFont typeface="Arial"/>
                        <a:buNone/>
                      </a:pPr>
                      <a:r>
                        <a:rPr lang="en-US" sz="2500" u="none" cap="none" strike="noStrike">
                          <a:latin typeface="Poppins"/>
                          <a:ea typeface="Poppins"/>
                          <a:cs typeface="Poppins"/>
                          <a:sym typeface="Poppins"/>
                        </a:rPr>
                        <a:t>Deve ser feito</a:t>
                      </a:r>
                      <a:endParaRPr sz="2900" u="none" cap="none" strike="noStrike">
                        <a:latin typeface="Poppins"/>
                        <a:ea typeface="Poppins"/>
                        <a:cs typeface="Poppins"/>
                        <a:sym typeface="Poppins"/>
                      </a:endParaRPr>
                    </a:p>
                  </a:txBody>
                  <a:tcPr marT="91425" marB="91425" marR="91425" marL="91425">
                    <a:solidFill>
                      <a:srgbClr val="7CDAD3"/>
                    </a:solidFill>
                  </a:tcPr>
                </a:tc>
              </a:tr>
              <a:tr h="515450">
                <a:tc>
                  <a:txBody>
                    <a:bodyPr/>
                    <a:lstStyle/>
                    <a:p>
                      <a:pPr indent="0" lvl="0" marL="0" marR="0" rtl="0" algn="ctr">
                        <a:lnSpc>
                          <a:spcPct val="100000"/>
                        </a:lnSpc>
                        <a:spcBef>
                          <a:spcPts val="0"/>
                        </a:spcBef>
                        <a:spcAft>
                          <a:spcPts val="0"/>
                        </a:spcAft>
                        <a:buClr>
                          <a:schemeClr val="dk1"/>
                        </a:buClr>
                        <a:buSzPts val="2500"/>
                        <a:buFont typeface="Arial"/>
                        <a:buNone/>
                      </a:pPr>
                      <a:r>
                        <a:rPr lang="en-US" sz="2500" u="none" cap="none" strike="noStrike">
                          <a:latin typeface="Poppins"/>
                          <a:ea typeface="Poppins"/>
                          <a:cs typeface="Poppins"/>
                          <a:sym typeface="Poppins"/>
                        </a:rPr>
                        <a:t>RF #05</a:t>
                      </a:r>
                      <a:endParaRPr sz="2900" u="none" cap="none" strike="noStrike">
                        <a:latin typeface="Poppins"/>
                        <a:ea typeface="Poppins"/>
                        <a:cs typeface="Poppins"/>
                        <a:sym typeface="Poppins"/>
                      </a:endParaRPr>
                    </a:p>
                  </a:txBody>
                  <a:tcPr marT="91425" marB="91425" marR="91425" marL="91425"/>
                </a:tc>
                <a:tc>
                  <a:txBody>
                    <a:bodyPr/>
                    <a:lstStyle/>
                    <a:p>
                      <a:pPr indent="0" lvl="0" marL="0" marR="0" rtl="0" algn="ctr">
                        <a:lnSpc>
                          <a:spcPct val="100000"/>
                        </a:lnSpc>
                        <a:spcBef>
                          <a:spcPts val="0"/>
                        </a:spcBef>
                        <a:spcAft>
                          <a:spcPts val="0"/>
                        </a:spcAft>
                        <a:buClr>
                          <a:schemeClr val="dk1"/>
                        </a:buClr>
                        <a:buSzPts val="2500"/>
                        <a:buFont typeface="Arial"/>
                        <a:buNone/>
                      </a:pPr>
                      <a:r>
                        <a:rPr lang="en-US" sz="2500" u="none" cap="none" strike="noStrike">
                          <a:latin typeface="Poppins"/>
                          <a:ea typeface="Poppins"/>
                          <a:cs typeface="Poppins"/>
                          <a:sym typeface="Poppins"/>
                        </a:rPr>
                        <a:t>Atrativo</a:t>
                      </a:r>
                      <a:endParaRPr sz="2900" u="none" cap="none" strike="noStrike">
                        <a:latin typeface="Poppins"/>
                        <a:ea typeface="Poppins"/>
                        <a:cs typeface="Poppins"/>
                        <a:sym typeface="Poppins"/>
                      </a:endParaRPr>
                    </a:p>
                  </a:txBody>
                  <a:tcPr marT="91425" marB="91425" marR="91425" marL="91425"/>
                </a:tc>
              </a:tr>
              <a:tr h="515450">
                <a:tc>
                  <a:txBody>
                    <a:bodyPr/>
                    <a:lstStyle/>
                    <a:p>
                      <a:pPr indent="0" lvl="0" marL="0" marR="0" rtl="0" algn="ctr">
                        <a:lnSpc>
                          <a:spcPct val="100000"/>
                        </a:lnSpc>
                        <a:spcBef>
                          <a:spcPts val="0"/>
                        </a:spcBef>
                        <a:spcAft>
                          <a:spcPts val="0"/>
                        </a:spcAft>
                        <a:buClr>
                          <a:schemeClr val="dk1"/>
                        </a:buClr>
                        <a:buSzPts val="2500"/>
                        <a:buFont typeface="Arial"/>
                        <a:buNone/>
                      </a:pPr>
                      <a:r>
                        <a:rPr lang="en-US" sz="2500" u="none" cap="none" strike="noStrike">
                          <a:latin typeface="Poppins"/>
                          <a:ea typeface="Poppins"/>
                          <a:cs typeface="Poppins"/>
                          <a:sym typeface="Poppins"/>
                        </a:rPr>
                        <a:t>RF #06</a:t>
                      </a:r>
                      <a:endParaRPr sz="2900" u="none" cap="none" strike="noStrike">
                        <a:latin typeface="Poppins"/>
                        <a:ea typeface="Poppins"/>
                        <a:cs typeface="Poppins"/>
                        <a:sym typeface="Poppins"/>
                      </a:endParaRPr>
                    </a:p>
                  </a:txBody>
                  <a:tcPr marT="91425" marB="91425" marR="91425" marL="91425">
                    <a:solidFill>
                      <a:srgbClr val="7CDAD3"/>
                    </a:solidFill>
                  </a:tcPr>
                </a:tc>
                <a:tc>
                  <a:txBody>
                    <a:bodyPr/>
                    <a:lstStyle/>
                    <a:p>
                      <a:pPr indent="0" lvl="0" marL="0" marR="0" rtl="0" algn="ctr">
                        <a:lnSpc>
                          <a:spcPct val="100000"/>
                        </a:lnSpc>
                        <a:spcBef>
                          <a:spcPts val="0"/>
                        </a:spcBef>
                        <a:spcAft>
                          <a:spcPts val="0"/>
                        </a:spcAft>
                        <a:buClr>
                          <a:schemeClr val="dk1"/>
                        </a:buClr>
                        <a:buSzPts val="2500"/>
                        <a:buFont typeface="Arial"/>
                        <a:buNone/>
                      </a:pPr>
                      <a:r>
                        <a:rPr lang="en-US" sz="2500" u="none" cap="none" strike="noStrike">
                          <a:latin typeface="Poppins"/>
                          <a:ea typeface="Poppins"/>
                          <a:cs typeface="Poppins"/>
                          <a:sym typeface="Poppins"/>
                        </a:rPr>
                        <a:t>Deve ser feito</a:t>
                      </a:r>
                      <a:endParaRPr sz="2900" u="none" cap="none" strike="noStrike">
                        <a:latin typeface="Poppins"/>
                        <a:ea typeface="Poppins"/>
                        <a:cs typeface="Poppins"/>
                        <a:sym typeface="Poppins"/>
                      </a:endParaRPr>
                    </a:p>
                  </a:txBody>
                  <a:tcPr marT="91425" marB="91425" marR="91425" marL="91425">
                    <a:solidFill>
                      <a:srgbClr val="7CDAD3"/>
                    </a:solidFill>
                  </a:tcPr>
                </a:tc>
              </a:tr>
              <a:tr h="515450">
                <a:tc>
                  <a:txBody>
                    <a:bodyPr/>
                    <a:lstStyle/>
                    <a:p>
                      <a:pPr indent="0" lvl="0" marL="0" marR="0" rtl="0" algn="ctr">
                        <a:lnSpc>
                          <a:spcPct val="100000"/>
                        </a:lnSpc>
                        <a:spcBef>
                          <a:spcPts val="0"/>
                        </a:spcBef>
                        <a:spcAft>
                          <a:spcPts val="0"/>
                        </a:spcAft>
                        <a:buClr>
                          <a:schemeClr val="dk1"/>
                        </a:buClr>
                        <a:buSzPts val="2500"/>
                        <a:buFont typeface="Arial"/>
                        <a:buNone/>
                      </a:pPr>
                      <a:r>
                        <a:rPr lang="en-US" sz="2500" u="none" cap="none" strike="noStrike">
                          <a:latin typeface="Poppins"/>
                          <a:ea typeface="Poppins"/>
                          <a:cs typeface="Poppins"/>
                          <a:sym typeface="Poppins"/>
                        </a:rPr>
                        <a:t>RF #07</a:t>
                      </a:r>
                      <a:endParaRPr sz="2900" u="none" cap="none" strike="noStrike">
                        <a:latin typeface="Poppins"/>
                        <a:ea typeface="Poppins"/>
                        <a:cs typeface="Poppins"/>
                        <a:sym typeface="Poppins"/>
                      </a:endParaRPr>
                    </a:p>
                  </a:txBody>
                  <a:tcPr marT="91425" marB="91425" marR="91425" marL="91425"/>
                </a:tc>
                <a:tc>
                  <a:txBody>
                    <a:bodyPr/>
                    <a:lstStyle/>
                    <a:p>
                      <a:pPr indent="0" lvl="0" marL="0" marR="0" rtl="0" algn="ctr">
                        <a:lnSpc>
                          <a:spcPct val="100000"/>
                        </a:lnSpc>
                        <a:spcBef>
                          <a:spcPts val="0"/>
                        </a:spcBef>
                        <a:spcAft>
                          <a:spcPts val="0"/>
                        </a:spcAft>
                        <a:buClr>
                          <a:schemeClr val="dk1"/>
                        </a:buClr>
                        <a:buSzPts val="2500"/>
                        <a:buFont typeface="Arial"/>
                        <a:buNone/>
                      </a:pPr>
                      <a:r>
                        <a:rPr lang="en-US" sz="2500" u="none" cap="none" strike="noStrike">
                          <a:latin typeface="Poppins"/>
                          <a:ea typeface="Poppins"/>
                          <a:cs typeface="Poppins"/>
                          <a:sym typeface="Poppins"/>
                        </a:rPr>
                        <a:t>Deve ser feito</a:t>
                      </a:r>
                      <a:endParaRPr sz="2900" u="none" cap="none" strike="noStrike">
                        <a:latin typeface="Poppins"/>
                        <a:ea typeface="Poppins"/>
                        <a:cs typeface="Poppins"/>
                        <a:sym typeface="Poppins"/>
                      </a:endParaRPr>
                    </a:p>
                  </a:txBody>
                  <a:tcPr marT="91425" marB="91425" marR="91425" marL="91425"/>
                </a:tc>
              </a:tr>
              <a:tr h="515450">
                <a:tc>
                  <a:txBody>
                    <a:bodyPr/>
                    <a:lstStyle/>
                    <a:p>
                      <a:pPr indent="0" lvl="0" marL="0" marR="0" rtl="0" algn="ctr">
                        <a:lnSpc>
                          <a:spcPct val="100000"/>
                        </a:lnSpc>
                        <a:spcBef>
                          <a:spcPts val="0"/>
                        </a:spcBef>
                        <a:spcAft>
                          <a:spcPts val="0"/>
                        </a:spcAft>
                        <a:buClr>
                          <a:schemeClr val="dk1"/>
                        </a:buClr>
                        <a:buSzPts val="2500"/>
                        <a:buFont typeface="Arial"/>
                        <a:buNone/>
                      </a:pPr>
                      <a:r>
                        <a:rPr lang="en-US" sz="2500" u="none" cap="none" strike="noStrike">
                          <a:latin typeface="Poppins"/>
                          <a:ea typeface="Poppins"/>
                          <a:cs typeface="Poppins"/>
                          <a:sym typeface="Poppins"/>
                        </a:rPr>
                        <a:t>RF #08</a:t>
                      </a:r>
                      <a:endParaRPr sz="2900" u="none" cap="none" strike="noStrike">
                        <a:latin typeface="Poppins"/>
                        <a:ea typeface="Poppins"/>
                        <a:cs typeface="Poppins"/>
                        <a:sym typeface="Poppins"/>
                      </a:endParaRPr>
                    </a:p>
                  </a:txBody>
                  <a:tcPr marT="91425" marB="91425" marR="91425" marL="91425">
                    <a:solidFill>
                      <a:srgbClr val="7CDAD3"/>
                    </a:solidFill>
                  </a:tcPr>
                </a:tc>
                <a:tc>
                  <a:txBody>
                    <a:bodyPr/>
                    <a:lstStyle/>
                    <a:p>
                      <a:pPr indent="0" lvl="0" marL="0" marR="0" rtl="0" algn="ctr">
                        <a:lnSpc>
                          <a:spcPct val="100000"/>
                        </a:lnSpc>
                        <a:spcBef>
                          <a:spcPts val="0"/>
                        </a:spcBef>
                        <a:spcAft>
                          <a:spcPts val="0"/>
                        </a:spcAft>
                        <a:buClr>
                          <a:schemeClr val="dk1"/>
                        </a:buClr>
                        <a:buSzPts val="2500"/>
                        <a:buFont typeface="Arial"/>
                        <a:buNone/>
                      </a:pPr>
                      <a:r>
                        <a:rPr lang="en-US" sz="2500" u="none" cap="none" strike="noStrike">
                          <a:latin typeface="Poppins"/>
                          <a:ea typeface="Poppins"/>
                          <a:cs typeface="Poppins"/>
                          <a:sym typeface="Poppins"/>
                        </a:rPr>
                        <a:t>Deve ser feito</a:t>
                      </a:r>
                      <a:endParaRPr sz="2900" u="none" cap="none" strike="noStrike">
                        <a:latin typeface="Poppins"/>
                        <a:ea typeface="Poppins"/>
                        <a:cs typeface="Poppins"/>
                        <a:sym typeface="Poppins"/>
                      </a:endParaRPr>
                    </a:p>
                  </a:txBody>
                  <a:tcPr marT="91425" marB="91425" marR="91425" marL="91425">
                    <a:solidFill>
                      <a:srgbClr val="7CDAD3"/>
                    </a:solidFill>
                  </a:tcPr>
                </a:tc>
              </a:tr>
              <a:tr h="464375">
                <a:tc>
                  <a:txBody>
                    <a:bodyPr/>
                    <a:lstStyle/>
                    <a:p>
                      <a:pPr indent="0" lvl="0" marL="0" marR="0" rtl="0" algn="ctr">
                        <a:lnSpc>
                          <a:spcPct val="100000"/>
                        </a:lnSpc>
                        <a:spcBef>
                          <a:spcPts val="0"/>
                        </a:spcBef>
                        <a:spcAft>
                          <a:spcPts val="0"/>
                        </a:spcAft>
                        <a:buClr>
                          <a:schemeClr val="dk1"/>
                        </a:buClr>
                        <a:buSzPts val="2500"/>
                        <a:buFont typeface="Arial"/>
                        <a:buNone/>
                      </a:pPr>
                      <a:r>
                        <a:rPr lang="en-US" sz="2500" u="none" cap="none" strike="noStrike">
                          <a:latin typeface="Poppins"/>
                          <a:ea typeface="Poppins"/>
                          <a:cs typeface="Poppins"/>
                          <a:sym typeface="Poppins"/>
                        </a:rPr>
                        <a:t>RF #09</a:t>
                      </a:r>
                      <a:endParaRPr sz="2900" u="none" cap="none" strike="noStrike">
                        <a:latin typeface="Poppins"/>
                        <a:ea typeface="Poppins"/>
                        <a:cs typeface="Poppins"/>
                        <a:sym typeface="Poppins"/>
                      </a:endParaRPr>
                    </a:p>
                  </a:txBody>
                  <a:tcPr marT="91425" marB="91425" marR="91425" marL="91425"/>
                </a:tc>
                <a:tc>
                  <a:txBody>
                    <a:bodyPr/>
                    <a:lstStyle/>
                    <a:p>
                      <a:pPr indent="0" lvl="0" marL="0" marR="0" rtl="0" algn="ctr">
                        <a:lnSpc>
                          <a:spcPct val="100000"/>
                        </a:lnSpc>
                        <a:spcBef>
                          <a:spcPts val="0"/>
                        </a:spcBef>
                        <a:spcAft>
                          <a:spcPts val="0"/>
                        </a:spcAft>
                        <a:buClr>
                          <a:schemeClr val="dk1"/>
                        </a:buClr>
                        <a:buSzPts val="2500"/>
                        <a:buFont typeface="Arial"/>
                        <a:buNone/>
                      </a:pPr>
                      <a:r>
                        <a:rPr lang="en-US" sz="2500" u="none" cap="none" strike="noStrike">
                          <a:latin typeface="Poppins"/>
                          <a:ea typeface="Poppins"/>
                          <a:cs typeface="Poppins"/>
                          <a:sym typeface="Poppins"/>
                        </a:rPr>
                        <a:t>Deve ser feito</a:t>
                      </a:r>
                      <a:endParaRPr sz="2900" u="none" cap="none" strike="noStrike">
                        <a:latin typeface="Poppins"/>
                        <a:ea typeface="Poppins"/>
                        <a:cs typeface="Poppins"/>
                        <a:sym typeface="Poppins"/>
                      </a:endParaRPr>
                    </a:p>
                  </a:txBody>
                  <a:tcPr marT="91425" marB="91425" marR="91425" marL="91425"/>
                </a:tc>
              </a:tr>
              <a:tr h="464375">
                <a:tc>
                  <a:txBody>
                    <a:bodyPr/>
                    <a:lstStyle/>
                    <a:p>
                      <a:pPr indent="0" lvl="0" marL="0" marR="0" rtl="0" algn="ctr">
                        <a:lnSpc>
                          <a:spcPct val="100000"/>
                        </a:lnSpc>
                        <a:spcBef>
                          <a:spcPts val="0"/>
                        </a:spcBef>
                        <a:spcAft>
                          <a:spcPts val="0"/>
                        </a:spcAft>
                        <a:buClr>
                          <a:schemeClr val="dk1"/>
                        </a:buClr>
                        <a:buSzPts val="2500"/>
                        <a:buFont typeface="Arial"/>
                        <a:buNone/>
                      </a:pPr>
                      <a:r>
                        <a:rPr lang="en-US" sz="2500" u="none" cap="none" strike="noStrike">
                          <a:latin typeface="Poppins"/>
                          <a:ea typeface="Poppins"/>
                          <a:cs typeface="Poppins"/>
                          <a:sym typeface="Poppins"/>
                        </a:rPr>
                        <a:t>RF #10</a:t>
                      </a:r>
                      <a:endParaRPr sz="2900" u="none" cap="none" strike="noStrike">
                        <a:latin typeface="Poppins"/>
                        <a:ea typeface="Poppins"/>
                        <a:cs typeface="Poppins"/>
                        <a:sym typeface="Poppins"/>
                      </a:endParaRPr>
                    </a:p>
                  </a:txBody>
                  <a:tcPr marT="91425" marB="91425" marR="91425" marL="91425">
                    <a:solidFill>
                      <a:srgbClr val="7CDAD3"/>
                    </a:solidFill>
                  </a:tcPr>
                </a:tc>
                <a:tc>
                  <a:txBody>
                    <a:bodyPr/>
                    <a:lstStyle/>
                    <a:p>
                      <a:pPr indent="0" lvl="0" marL="0" marR="0" rtl="0" algn="ctr">
                        <a:lnSpc>
                          <a:spcPct val="100000"/>
                        </a:lnSpc>
                        <a:spcBef>
                          <a:spcPts val="0"/>
                        </a:spcBef>
                        <a:spcAft>
                          <a:spcPts val="0"/>
                        </a:spcAft>
                        <a:buClr>
                          <a:schemeClr val="dk1"/>
                        </a:buClr>
                        <a:buSzPts val="2500"/>
                        <a:buFont typeface="Arial"/>
                        <a:buNone/>
                      </a:pPr>
                      <a:r>
                        <a:rPr lang="en-US" sz="2500" u="none" cap="none" strike="noStrike">
                          <a:latin typeface="Poppins"/>
                          <a:ea typeface="Poppins"/>
                          <a:cs typeface="Poppins"/>
                          <a:sym typeface="Poppins"/>
                        </a:rPr>
                        <a:t>Atrativo</a:t>
                      </a:r>
                      <a:endParaRPr sz="2900" u="none" cap="none" strike="noStrike">
                        <a:latin typeface="Poppins"/>
                        <a:ea typeface="Poppins"/>
                        <a:cs typeface="Poppins"/>
                        <a:sym typeface="Poppins"/>
                      </a:endParaRPr>
                    </a:p>
                  </a:txBody>
                  <a:tcPr marT="91425" marB="91425" marR="91425" marL="91425">
                    <a:solidFill>
                      <a:srgbClr val="7CDAD3"/>
                    </a:solidFill>
                  </a:tcPr>
                </a:tc>
              </a:tr>
            </a:tbl>
          </a:graphicData>
        </a:graphic>
      </p:graphicFrame>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1312" name="Shape 1312"/>
        <p:cNvGrpSpPr/>
        <p:nvPr/>
      </p:nvGrpSpPr>
      <p:grpSpPr>
        <a:xfrm>
          <a:off x="0" y="0"/>
          <a:ext cx="0" cy="0"/>
          <a:chOff x="0" y="0"/>
          <a:chExt cx="0" cy="0"/>
        </a:xfrm>
      </p:grpSpPr>
      <p:sp>
        <p:nvSpPr>
          <p:cNvPr id="1313" name="Google Shape;1313;p165"/>
          <p:cNvSpPr/>
          <p:nvPr/>
        </p:nvSpPr>
        <p:spPr>
          <a:xfrm>
            <a:off x="1028880" y="1028880"/>
            <a:ext cx="16776000" cy="111204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Poppins Medium"/>
              <a:buNone/>
            </a:pPr>
            <a:r>
              <a:rPr b="0" i="0" lang="en-US" sz="7300" u="none" cap="none" strike="noStrike">
                <a:solidFill>
                  <a:srgbClr val="000000"/>
                </a:solidFill>
                <a:latin typeface="Poppins Medium"/>
                <a:ea typeface="Poppins Medium"/>
                <a:cs typeface="Poppins Medium"/>
                <a:sym typeface="Poppins Medium"/>
              </a:rPr>
              <a:t>APRESENTAÇÃO DOS INTEGRANTES</a:t>
            </a:r>
            <a:endParaRPr b="0" i="0" sz="7300" u="none" cap="none" strike="noStrike">
              <a:solidFill>
                <a:schemeClr val="dk1"/>
              </a:solidFill>
              <a:latin typeface="Arial"/>
              <a:ea typeface="Arial"/>
              <a:cs typeface="Arial"/>
              <a:sym typeface="Arial"/>
            </a:endParaRPr>
          </a:p>
        </p:txBody>
      </p:sp>
      <p:sp>
        <p:nvSpPr>
          <p:cNvPr id="1314" name="Google Shape;1314;p165"/>
          <p:cNvSpPr/>
          <p:nvPr/>
        </p:nvSpPr>
        <p:spPr>
          <a:xfrm>
            <a:off x="1028880" y="2735735"/>
            <a:ext cx="13340100" cy="2470800"/>
          </a:xfrm>
          <a:prstGeom prst="rect">
            <a:avLst/>
          </a:prstGeom>
          <a:noFill/>
          <a:ln>
            <a:noFill/>
          </a:ln>
        </p:spPr>
        <p:txBody>
          <a:bodyPr anchorCtr="0" anchor="t" bIns="0" lIns="0" spcFirstLastPara="1" rIns="0" wrap="square" tIns="0">
            <a:noAutofit/>
          </a:bodyPr>
          <a:lstStyle/>
          <a:p>
            <a:pPr indent="-375120" lvl="1" marL="749880" marR="0" rtl="0" algn="just">
              <a:lnSpc>
                <a:spcPct val="139770"/>
              </a:lnSpc>
              <a:spcBef>
                <a:spcPts val="0"/>
              </a:spcBef>
              <a:spcAft>
                <a:spcPts val="0"/>
              </a:spcAft>
              <a:buClr>
                <a:srgbClr val="000000"/>
              </a:buClr>
              <a:buSzPts val="3480"/>
              <a:buFont typeface="Poppins"/>
              <a:buChar char="•"/>
            </a:pPr>
            <a:r>
              <a:rPr b="0" i="0" lang="en-US" sz="3480" u="none" cap="none" strike="noStrike">
                <a:solidFill>
                  <a:srgbClr val="000000"/>
                </a:solidFill>
                <a:latin typeface="Poppins"/>
                <a:ea typeface="Poppins"/>
                <a:cs typeface="Poppins"/>
                <a:sym typeface="Poppins"/>
              </a:rPr>
              <a:t>Nome: Maria Fernanda Sabino da Malha Montouro</a:t>
            </a:r>
            <a:endParaRPr b="0" i="0" sz="3480" u="none" cap="none" strike="noStrike">
              <a:solidFill>
                <a:schemeClr val="dk1"/>
              </a:solidFill>
              <a:latin typeface="Poppins"/>
              <a:ea typeface="Poppins"/>
              <a:cs typeface="Poppins"/>
              <a:sym typeface="Poppins"/>
            </a:endParaRPr>
          </a:p>
          <a:p>
            <a:pPr indent="-375120" lvl="1" marL="749880" marR="0" rtl="0" algn="just">
              <a:lnSpc>
                <a:spcPct val="139770"/>
              </a:lnSpc>
              <a:spcBef>
                <a:spcPts val="0"/>
              </a:spcBef>
              <a:spcAft>
                <a:spcPts val="0"/>
              </a:spcAft>
              <a:buClr>
                <a:srgbClr val="000000"/>
              </a:buClr>
              <a:buSzPts val="3480"/>
              <a:buFont typeface="Poppins"/>
              <a:buChar char="•"/>
            </a:pPr>
            <a:r>
              <a:rPr b="0" i="0" lang="en-US" sz="3480" u="none" cap="none" strike="noStrike">
                <a:solidFill>
                  <a:srgbClr val="000000"/>
                </a:solidFill>
                <a:latin typeface="Poppins"/>
                <a:ea typeface="Poppins"/>
                <a:cs typeface="Poppins"/>
                <a:sym typeface="Poppins"/>
              </a:rPr>
              <a:t>Papel: Analista </a:t>
            </a:r>
            <a:endParaRPr b="0" i="0" sz="3480" u="none" cap="none" strike="noStrike">
              <a:solidFill>
                <a:schemeClr val="dk1"/>
              </a:solidFill>
              <a:latin typeface="Poppins"/>
              <a:ea typeface="Poppins"/>
              <a:cs typeface="Poppins"/>
              <a:sym typeface="Poppins"/>
            </a:endParaRPr>
          </a:p>
          <a:p>
            <a:pPr indent="-375120" lvl="1" marL="749880" marR="0" rtl="0" algn="just">
              <a:lnSpc>
                <a:spcPct val="139770"/>
              </a:lnSpc>
              <a:spcBef>
                <a:spcPts val="0"/>
              </a:spcBef>
              <a:spcAft>
                <a:spcPts val="0"/>
              </a:spcAft>
              <a:buClr>
                <a:srgbClr val="000000"/>
              </a:buClr>
              <a:buSzPts val="3480"/>
              <a:buFont typeface="Poppins"/>
              <a:buChar char="•"/>
            </a:pPr>
            <a:r>
              <a:rPr b="0" i="0" lang="en-US" sz="3480" u="none" cap="none" strike="noStrike">
                <a:solidFill>
                  <a:srgbClr val="000000"/>
                </a:solidFill>
                <a:latin typeface="Poppins"/>
                <a:ea typeface="Poppins"/>
                <a:cs typeface="Poppins"/>
                <a:sym typeface="Poppins"/>
              </a:rPr>
              <a:t>Atividades que executou: </a:t>
            </a:r>
            <a:r>
              <a:rPr b="0" i="0" lang="en-US" sz="3480" u="none" cap="none" strike="noStrike">
                <a:solidFill>
                  <a:schemeClr val="dk1"/>
                </a:solidFill>
                <a:latin typeface="Poppins"/>
                <a:ea typeface="Poppins"/>
                <a:cs typeface="Poppins"/>
                <a:sym typeface="Poppins"/>
              </a:rPr>
              <a:t>Documento do Termo de Abertura, </a:t>
            </a:r>
            <a:r>
              <a:rPr b="0" i="0" lang="en-US" sz="3480" u="none" cap="none" strike="noStrike">
                <a:solidFill>
                  <a:srgbClr val="000000"/>
                </a:solidFill>
                <a:latin typeface="Poppins"/>
                <a:ea typeface="Poppins"/>
                <a:cs typeface="Poppins"/>
                <a:sym typeface="Poppins"/>
              </a:rPr>
              <a:t>Documento</a:t>
            </a:r>
            <a:r>
              <a:rPr b="0" i="0" lang="en-US" sz="3480" u="none" cap="none" strike="noStrike">
                <a:solidFill>
                  <a:schemeClr val="dk1"/>
                </a:solidFill>
                <a:latin typeface="Poppins"/>
                <a:ea typeface="Poppins"/>
                <a:cs typeface="Poppins"/>
                <a:sym typeface="Poppins"/>
              </a:rPr>
              <a:t> de Visão, Documento de Especificação dos Principais Envolvidos.</a:t>
            </a:r>
            <a:endParaRPr b="0" i="0" sz="3480" u="none" cap="none" strike="noStrike">
              <a:solidFill>
                <a:schemeClr val="dk1"/>
              </a:solidFill>
              <a:latin typeface="Poppins"/>
              <a:ea typeface="Poppins"/>
              <a:cs typeface="Poppins"/>
              <a:sym typeface="Poppins"/>
            </a:endParaRPr>
          </a:p>
          <a:p>
            <a:pPr indent="-375120" lvl="1" marL="749880" marR="0" rtl="0" algn="just">
              <a:lnSpc>
                <a:spcPct val="139770"/>
              </a:lnSpc>
              <a:spcBef>
                <a:spcPts val="0"/>
              </a:spcBef>
              <a:spcAft>
                <a:spcPts val="0"/>
              </a:spcAft>
              <a:buClr>
                <a:srgbClr val="000000"/>
              </a:buClr>
              <a:buSzPts val="3480"/>
              <a:buFont typeface="Poppins"/>
              <a:buChar char="•"/>
            </a:pPr>
            <a:r>
              <a:rPr b="0" i="0" lang="en-US" sz="3480" u="none" cap="none" strike="noStrike">
                <a:solidFill>
                  <a:srgbClr val="000000"/>
                </a:solidFill>
                <a:latin typeface="Poppins"/>
                <a:ea typeface="Poppins"/>
                <a:cs typeface="Poppins"/>
                <a:sym typeface="Poppins"/>
              </a:rPr>
              <a:t>Dificuldades/Sugestões: Minha d</a:t>
            </a:r>
            <a:r>
              <a:rPr b="0" i="0" lang="en-US" sz="3480" u="none" cap="none" strike="noStrike">
                <a:solidFill>
                  <a:schemeClr val="dk1"/>
                </a:solidFill>
                <a:latin typeface="Poppins"/>
                <a:ea typeface="Poppins"/>
                <a:cs typeface="Poppins"/>
                <a:sym typeface="Poppins"/>
              </a:rPr>
              <a:t>ificuldade foi descrever os requisitos. </a:t>
            </a:r>
            <a:endParaRPr b="0" i="0" sz="3480" u="none" cap="none" strike="noStrike">
              <a:solidFill>
                <a:schemeClr val="dk1"/>
              </a:solidFill>
              <a:latin typeface="Poppins"/>
              <a:ea typeface="Poppins"/>
              <a:cs typeface="Poppins"/>
              <a:sym typeface="Poppins"/>
            </a:endParaRPr>
          </a:p>
        </p:txBody>
      </p:sp>
      <p:pic>
        <p:nvPicPr>
          <p:cNvPr id="1315" name="Google Shape;1315;p165"/>
          <p:cNvPicPr preferRelativeResize="0"/>
          <p:nvPr/>
        </p:nvPicPr>
        <p:blipFill rotWithShape="1">
          <a:blip r:embed="rId3">
            <a:alphaModFix/>
          </a:blip>
          <a:srcRect b="0" l="0" r="0" t="0"/>
          <a:stretch/>
        </p:blipFill>
        <p:spPr>
          <a:xfrm rot="-1765800">
            <a:off x="-3881680" y="4783015"/>
            <a:ext cx="8369640" cy="8880480"/>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1319" name="Shape 1319"/>
        <p:cNvGrpSpPr/>
        <p:nvPr/>
      </p:nvGrpSpPr>
      <p:grpSpPr>
        <a:xfrm>
          <a:off x="0" y="0"/>
          <a:ext cx="0" cy="0"/>
          <a:chOff x="0" y="0"/>
          <a:chExt cx="0" cy="0"/>
        </a:xfrm>
      </p:grpSpPr>
      <p:sp>
        <p:nvSpPr>
          <p:cNvPr id="1320" name="Google Shape;1320;p166"/>
          <p:cNvSpPr/>
          <p:nvPr/>
        </p:nvSpPr>
        <p:spPr>
          <a:xfrm>
            <a:off x="1028880" y="1028880"/>
            <a:ext cx="16776000" cy="11121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Poppins Medium"/>
              <a:buNone/>
            </a:pPr>
            <a:r>
              <a:rPr b="0" i="0" lang="en-US" sz="7300" u="none" cap="none" strike="noStrike">
                <a:solidFill>
                  <a:srgbClr val="000000"/>
                </a:solidFill>
                <a:latin typeface="Poppins Medium"/>
                <a:ea typeface="Poppins Medium"/>
                <a:cs typeface="Poppins Medium"/>
                <a:sym typeface="Poppins Medium"/>
              </a:rPr>
              <a:t>APRESENTAÇÃO DOS INTEGRANTES</a:t>
            </a:r>
            <a:endParaRPr b="0" i="0" sz="7300" u="none" cap="none" strike="noStrike">
              <a:solidFill>
                <a:schemeClr val="dk1"/>
              </a:solidFill>
              <a:latin typeface="Arial"/>
              <a:ea typeface="Arial"/>
              <a:cs typeface="Arial"/>
              <a:sym typeface="Arial"/>
            </a:endParaRPr>
          </a:p>
        </p:txBody>
      </p:sp>
      <p:pic>
        <p:nvPicPr>
          <p:cNvPr id="1321" name="Google Shape;1321;p166"/>
          <p:cNvPicPr preferRelativeResize="0"/>
          <p:nvPr/>
        </p:nvPicPr>
        <p:blipFill rotWithShape="1">
          <a:blip r:embed="rId3">
            <a:alphaModFix/>
          </a:blip>
          <a:srcRect b="0" l="0" r="0" t="0"/>
          <a:stretch/>
        </p:blipFill>
        <p:spPr>
          <a:xfrm rot="-1765800">
            <a:off x="-3156480" y="4818240"/>
            <a:ext cx="8369640" cy="8880480"/>
          </a:xfrm>
          <a:prstGeom prst="rect">
            <a:avLst/>
          </a:prstGeom>
          <a:noFill/>
          <a:ln>
            <a:noFill/>
          </a:ln>
        </p:spPr>
      </p:pic>
      <p:sp>
        <p:nvSpPr>
          <p:cNvPr id="1322" name="Google Shape;1322;p166"/>
          <p:cNvSpPr/>
          <p:nvPr/>
        </p:nvSpPr>
        <p:spPr>
          <a:xfrm>
            <a:off x="1028880" y="2762585"/>
            <a:ext cx="13340100" cy="2470800"/>
          </a:xfrm>
          <a:prstGeom prst="rect">
            <a:avLst/>
          </a:prstGeom>
          <a:noFill/>
          <a:ln>
            <a:noFill/>
          </a:ln>
        </p:spPr>
        <p:txBody>
          <a:bodyPr anchorCtr="0" anchor="t" bIns="0" lIns="0" spcFirstLastPara="1" rIns="0" wrap="square" tIns="0">
            <a:noAutofit/>
          </a:bodyPr>
          <a:lstStyle/>
          <a:p>
            <a:pPr indent="-375119" lvl="1" marL="749880" marR="0" rtl="0" algn="just">
              <a:lnSpc>
                <a:spcPct val="139770"/>
              </a:lnSpc>
              <a:spcBef>
                <a:spcPts val="0"/>
              </a:spcBef>
              <a:spcAft>
                <a:spcPts val="0"/>
              </a:spcAft>
              <a:buClr>
                <a:srgbClr val="000000"/>
              </a:buClr>
              <a:buSzPts val="3480"/>
              <a:buFont typeface="Poppins"/>
              <a:buChar char="•"/>
            </a:pPr>
            <a:r>
              <a:rPr b="0" i="0" lang="en-US" sz="3480" u="none" cap="none" strike="noStrike">
                <a:solidFill>
                  <a:srgbClr val="000000"/>
                </a:solidFill>
                <a:latin typeface="Poppins"/>
                <a:ea typeface="Poppins"/>
                <a:cs typeface="Poppins"/>
                <a:sym typeface="Poppins"/>
              </a:rPr>
              <a:t>Nome: Matheus Moraes Azevedo</a:t>
            </a:r>
            <a:endParaRPr b="0" i="0" sz="3480" u="none" cap="none" strike="noStrike">
              <a:solidFill>
                <a:schemeClr val="dk1"/>
              </a:solidFill>
              <a:latin typeface="Poppins"/>
              <a:ea typeface="Poppins"/>
              <a:cs typeface="Poppins"/>
              <a:sym typeface="Poppins"/>
            </a:endParaRPr>
          </a:p>
          <a:p>
            <a:pPr indent="-375119" lvl="1" marL="749880" marR="0" rtl="0" algn="just">
              <a:lnSpc>
                <a:spcPct val="139770"/>
              </a:lnSpc>
              <a:spcBef>
                <a:spcPts val="0"/>
              </a:spcBef>
              <a:spcAft>
                <a:spcPts val="0"/>
              </a:spcAft>
              <a:buClr>
                <a:srgbClr val="000000"/>
              </a:buClr>
              <a:buSzPts val="3480"/>
              <a:buFont typeface="Poppins"/>
              <a:buChar char="•"/>
            </a:pPr>
            <a:r>
              <a:rPr b="0" i="0" lang="en-US" sz="3480" u="none" cap="none" strike="noStrike">
                <a:solidFill>
                  <a:srgbClr val="000000"/>
                </a:solidFill>
                <a:latin typeface="Poppins"/>
                <a:ea typeface="Poppins"/>
                <a:cs typeface="Poppins"/>
                <a:sym typeface="Poppins"/>
              </a:rPr>
              <a:t>Papel: Analis</a:t>
            </a:r>
            <a:r>
              <a:rPr b="0" i="0" lang="en-US" sz="3480" u="none" cap="none" strike="noStrike">
                <a:solidFill>
                  <a:schemeClr val="dk1"/>
                </a:solidFill>
                <a:latin typeface="Poppins"/>
                <a:ea typeface="Poppins"/>
                <a:cs typeface="Poppins"/>
                <a:sym typeface="Poppins"/>
              </a:rPr>
              <a:t>ta</a:t>
            </a:r>
            <a:endParaRPr b="0" i="0" sz="3480" u="none" cap="none" strike="noStrike">
              <a:solidFill>
                <a:schemeClr val="dk1"/>
              </a:solidFill>
              <a:latin typeface="Poppins"/>
              <a:ea typeface="Poppins"/>
              <a:cs typeface="Poppins"/>
              <a:sym typeface="Poppins"/>
            </a:endParaRPr>
          </a:p>
          <a:p>
            <a:pPr indent="-375119" lvl="1" marL="749880" marR="0" rtl="0" algn="just">
              <a:lnSpc>
                <a:spcPct val="139770"/>
              </a:lnSpc>
              <a:spcBef>
                <a:spcPts val="0"/>
              </a:spcBef>
              <a:spcAft>
                <a:spcPts val="0"/>
              </a:spcAft>
              <a:buClr>
                <a:srgbClr val="000000"/>
              </a:buClr>
              <a:buSzPts val="3480"/>
              <a:buFont typeface="Poppins"/>
              <a:buChar char="•"/>
            </a:pPr>
            <a:r>
              <a:rPr b="0" i="0" lang="en-US" sz="3480" u="none" cap="none" strike="noStrike">
                <a:solidFill>
                  <a:srgbClr val="000000"/>
                </a:solidFill>
                <a:latin typeface="Poppins"/>
                <a:ea typeface="Poppins"/>
                <a:cs typeface="Poppins"/>
                <a:sym typeface="Poppins"/>
              </a:rPr>
              <a:t>Atividades que executou: Termo de abertura do projeto, Definição dos logos (M05), Documento de visão(M05), Estudo da Definição do Módulo e Gerar Lista de Dúvidas</a:t>
            </a:r>
            <a:r>
              <a:rPr b="0" i="0" lang="en-US" sz="3480" u="none" cap="none" strike="noStrike">
                <a:solidFill>
                  <a:schemeClr val="dk1"/>
                </a:solidFill>
                <a:latin typeface="Poppins"/>
                <a:ea typeface="Poppins"/>
                <a:cs typeface="Poppins"/>
                <a:sym typeface="Poppins"/>
              </a:rPr>
              <a:t>, Documento de Especificação dos Principais Envolvidos.</a:t>
            </a:r>
            <a:endParaRPr b="0" i="0" sz="3480" u="none" cap="none" strike="noStrike">
              <a:solidFill>
                <a:schemeClr val="dk1"/>
              </a:solidFill>
              <a:latin typeface="Poppins"/>
              <a:ea typeface="Poppins"/>
              <a:cs typeface="Poppins"/>
              <a:sym typeface="Poppins"/>
            </a:endParaRPr>
          </a:p>
          <a:p>
            <a:pPr indent="-375119" lvl="1" marL="749880" marR="0" rtl="0" algn="just">
              <a:lnSpc>
                <a:spcPct val="139770"/>
              </a:lnSpc>
              <a:spcBef>
                <a:spcPts val="0"/>
              </a:spcBef>
              <a:spcAft>
                <a:spcPts val="0"/>
              </a:spcAft>
              <a:buClr>
                <a:srgbClr val="000000"/>
              </a:buClr>
              <a:buSzPts val="3480"/>
              <a:buFont typeface="Poppins"/>
              <a:buChar char="•"/>
            </a:pPr>
            <a:r>
              <a:rPr b="0" i="0" lang="en-US" sz="3480" u="none" cap="none" strike="noStrike">
                <a:solidFill>
                  <a:srgbClr val="000000"/>
                </a:solidFill>
                <a:latin typeface="Poppins"/>
                <a:ea typeface="Poppins"/>
                <a:cs typeface="Poppins"/>
                <a:sym typeface="Poppins"/>
              </a:rPr>
              <a:t>Dificuldades/Sugestões: N</a:t>
            </a:r>
            <a:r>
              <a:rPr b="0" i="0" lang="en-US" sz="3480" u="none" cap="none" strike="noStrike">
                <a:solidFill>
                  <a:schemeClr val="dk1"/>
                </a:solidFill>
                <a:latin typeface="Poppins"/>
                <a:ea typeface="Poppins"/>
                <a:cs typeface="Poppins"/>
                <a:sym typeface="Poppins"/>
              </a:rPr>
              <a:t>enhuma.</a:t>
            </a:r>
            <a:endParaRPr b="0" i="0" sz="3480" u="none" cap="none" strike="noStrike">
              <a:solidFill>
                <a:schemeClr val="dk1"/>
              </a:solidFill>
              <a:latin typeface="Poppins"/>
              <a:ea typeface="Poppins"/>
              <a:cs typeface="Poppins"/>
              <a:sym typeface="Poppins"/>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1326" name="Shape 1326"/>
        <p:cNvGrpSpPr/>
        <p:nvPr/>
      </p:nvGrpSpPr>
      <p:grpSpPr>
        <a:xfrm>
          <a:off x="0" y="0"/>
          <a:ext cx="0" cy="0"/>
          <a:chOff x="0" y="0"/>
          <a:chExt cx="0" cy="0"/>
        </a:xfrm>
      </p:grpSpPr>
      <p:sp>
        <p:nvSpPr>
          <p:cNvPr id="1327" name="Google Shape;1327;p167"/>
          <p:cNvSpPr/>
          <p:nvPr/>
        </p:nvSpPr>
        <p:spPr>
          <a:xfrm>
            <a:off x="1028880" y="1028880"/>
            <a:ext cx="16776000" cy="11121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Poppins Medium"/>
              <a:buNone/>
            </a:pPr>
            <a:r>
              <a:rPr b="0" i="0" lang="en-US" sz="7300" u="none" cap="none" strike="noStrike">
                <a:solidFill>
                  <a:srgbClr val="000000"/>
                </a:solidFill>
                <a:latin typeface="Poppins Medium"/>
                <a:ea typeface="Poppins Medium"/>
                <a:cs typeface="Poppins Medium"/>
                <a:sym typeface="Poppins Medium"/>
              </a:rPr>
              <a:t>APRESENTAÇÃO DOS INTEGRANTES</a:t>
            </a:r>
            <a:endParaRPr b="0" i="0" sz="7300" u="none" cap="none" strike="noStrike">
              <a:solidFill>
                <a:schemeClr val="dk1"/>
              </a:solidFill>
              <a:latin typeface="Arial"/>
              <a:ea typeface="Arial"/>
              <a:cs typeface="Arial"/>
              <a:sym typeface="Arial"/>
            </a:endParaRPr>
          </a:p>
        </p:txBody>
      </p:sp>
      <p:sp>
        <p:nvSpPr>
          <p:cNvPr id="1328" name="Google Shape;1328;p167"/>
          <p:cNvSpPr/>
          <p:nvPr/>
        </p:nvSpPr>
        <p:spPr>
          <a:xfrm>
            <a:off x="1028875" y="2601400"/>
            <a:ext cx="16074900" cy="6094800"/>
          </a:xfrm>
          <a:prstGeom prst="rect">
            <a:avLst/>
          </a:prstGeom>
          <a:noFill/>
          <a:ln>
            <a:noFill/>
          </a:ln>
        </p:spPr>
        <p:txBody>
          <a:bodyPr anchorCtr="0" anchor="t" bIns="0" lIns="0" spcFirstLastPara="1" rIns="0" wrap="square" tIns="0">
            <a:noAutofit/>
          </a:bodyPr>
          <a:lstStyle/>
          <a:p>
            <a:pPr indent="-375119" lvl="1" marL="749880" marR="0" rtl="0" algn="just">
              <a:lnSpc>
                <a:spcPct val="139770"/>
              </a:lnSpc>
              <a:spcBef>
                <a:spcPts val="0"/>
              </a:spcBef>
              <a:spcAft>
                <a:spcPts val="0"/>
              </a:spcAft>
              <a:buClr>
                <a:srgbClr val="000000"/>
              </a:buClr>
              <a:buSzPts val="3480"/>
              <a:buFont typeface="Poppins"/>
              <a:buChar char="•"/>
            </a:pPr>
            <a:r>
              <a:rPr b="0" i="0" lang="en-US" sz="3480" u="none" cap="none" strike="noStrike">
                <a:solidFill>
                  <a:schemeClr val="dk1"/>
                </a:solidFill>
                <a:latin typeface="Poppins"/>
                <a:ea typeface="Poppins"/>
                <a:cs typeface="Poppins"/>
                <a:sym typeface="Poppins"/>
              </a:rPr>
              <a:t>Nome: Jeniffer Romero Vieira </a:t>
            </a:r>
            <a:endParaRPr b="0" i="0" sz="3480" u="none" cap="none" strike="noStrike">
              <a:solidFill>
                <a:schemeClr val="dk1"/>
              </a:solidFill>
              <a:latin typeface="Poppins"/>
              <a:ea typeface="Poppins"/>
              <a:cs typeface="Poppins"/>
              <a:sym typeface="Poppins"/>
            </a:endParaRPr>
          </a:p>
          <a:p>
            <a:pPr indent="-375119" lvl="1" marL="749880" marR="0" rtl="0" algn="just">
              <a:lnSpc>
                <a:spcPct val="139770"/>
              </a:lnSpc>
              <a:spcBef>
                <a:spcPts val="0"/>
              </a:spcBef>
              <a:spcAft>
                <a:spcPts val="0"/>
              </a:spcAft>
              <a:buClr>
                <a:srgbClr val="000000"/>
              </a:buClr>
              <a:buSzPts val="3480"/>
              <a:buFont typeface="Poppins"/>
              <a:buChar char="•"/>
            </a:pPr>
            <a:r>
              <a:rPr b="0" i="0" lang="en-US" sz="3480" u="none" cap="none" strike="noStrike">
                <a:solidFill>
                  <a:srgbClr val="000000"/>
                </a:solidFill>
                <a:latin typeface="Poppins"/>
                <a:ea typeface="Poppins"/>
                <a:cs typeface="Poppins"/>
                <a:sym typeface="Poppins"/>
              </a:rPr>
              <a:t>Papel: DBA</a:t>
            </a:r>
            <a:endParaRPr b="0" i="0" sz="3480" u="none" cap="none" strike="noStrike">
              <a:solidFill>
                <a:schemeClr val="dk1"/>
              </a:solidFill>
              <a:latin typeface="Poppins"/>
              <a:ea typeface="Poppins"/>
              <a:cs typeface="Poppins"/>
              <a:sym typeface="Poppins"/>
            </a:endParaRPr>
          </a:p>
          <a:p>
            <a:pPr indent="-375119" lvl="1" marL="749880" marR="0" rtl="0" algn="just">
              <a:lnSpc>
                <a:spcPct val="139770"/>
              </a:lnSpc>
              <a:spcBef>
                <a:spcPts val="0"/>
              </a:spcBef>
              <a:spcAft>
                <a:spcPts val="0"/>
              </a:spcAft>
              <a:buClr>
                <a:srgbClr val="000000"/>
              </a:buClr>
              <a:buSzPts val="3480"/>
              <a:buFont typeface="Poppins"/>
              <a:buChar char="•"/>
            </a:pPr>
            <a:r>
              <a:rPr b="0" i="0" lang="en-US" sz="3480" u="none" cap="none" strike="noStrike">
                <a:solidFill>
                  <a:srgbClr val="000000"/>
                </a:solidFill>
                <a:latin typeface="Poppins"/>
                <a:ea typeface="Poppins"/>
                <a:cs typeface="Poppins"/>
                <a:sym typeface="Poppins"/>
              </a:rPr>
              <a:t>Atividades que executou:</a:t>
            </a:r>
            <a:r>
              <a:rPr b="0" i="0" lang="en-US" sz="3480" u="none" cap="none" strike="noStrike">
                <a:solidFill>
                  <a:schemeClr val="dk1"/>
                </a:solidFill>
                <a:latin typeface="Poppins"/>
                <a:ea typeface="Poppins"/>
                <a:cs typeface="Poppins"/>
                <a:sym typeface="Poppins"/>
              </a:rPr>
              <a:t> </a:t>
            </a:r>
            <a:r>
              <a:rPr b="0" i="0" lang="en-US" sz="3480" u="none" cap="none" strike="noStrike">
                <a:solidFill>
                  <a:srgbClr val="000000"/>
                </a:solidFill>
                <a:latin typeface="Poppins"/>
                <a:ea typeface="Poppins"/>
                <a:cs typeface="Poppins"/>
                <a:sym typeface="Poppins"/>
              </a:rPr>
              <a:t>De</a:t>
            </a:r>
            <a:r>
              <a:rPr b="0" i="0" lang="en-US" sz="3480" u="none" cap="none" strike="noStrike">
                <a:solidFill>
                  <a:schemeClr val="dk1"/>
                </a:solidFill>
                <a:latin typeface="Poppins"/>
                <a:ea typeface="Poppins"/>
                <a:cs typeface="Poppins"/>
                <a:sym typeface="Poppins"/>
              </a:rPr>
              <a:t>senvolvimento das logos, Desenvolvimento do template, Documento de Especificação dos Principais Envolvidos.</a:t>
            </a:r>
            <a:endParaRPr b="0" i="0" sz="3480" u="none" cap="none" strike="noStrike">
              <a:solidFill>
                <a:schemeClr val="dk1"/>
              </a:solidFill>
              <a:latin typeface="Poppins"/>
              <a:ea typeface="Poppins"/>
              <a:cs typeface="Poppins"/>
              <a:sym typeface="Poppins"/>
            </a:endParaRPr>
          </a:p>
          <a:p>
            <a:pPr indent="-375119" lvl="1" marL="749880" marR="0" rtl="0" algn="just">
              <a:lnSpc>
                <a:spcPct val="139770"/>
              </a:lnSpc>
              <a:spcBef>
                <a:spcPts val="0"/>
              </a:spcBef>
              <a:spcAft>
                <a:spcPts val="0"/>
              </a:spcAft>
              <a:buClr>
                <a:srgbClr val="000000"/>
              </a:buClr>
              <a:buSzPts val="3480"/>
              <a:buFont typeface="Poppins"/>
              <a:buChar char="•"/>
            </a:pPr>
            <a:r>
              <a:rPr b="0" i="0" lang="en-US" sz="3480" u="none" cap="none" strike="noStrike">
                <a:solidFill>
                  <a:srgbClr val="000000"/>
                </a:solidFill>
                <a:latin typeface="Poppins"/>
                <a:ea typeface="Poppins"/>
                <a:cs typeface="Poppins"/>
                <a:sym typeface="Poppins"/>
              </a:rPr>
              <a:t>Dificuldades/Sugestões: Minha principal dificuldade foi </a:t>
            </a:r>
            <a:r>
              <a:rPr b="0" i="0" lang="en-US" sz="3480" u="none" cap="none" strike="noStrike">
                <a:solidFill>
                  <a:schemeClr val="dk1"/>
                </a:solidFill>
                <a:latin typeface="Poppins"/>
                <a:ea typeface="Poppins"/>
                <a:cs typeface="Poppins"/>
                <a:sym typeface="Poppins"/>
              </a:rPr>
              <a:t>em descrever os requisitos e como seriam implementados no site.</a:t>
            </a:r>
            <a:endParaRPr b="0" i="0" sz="3480" u="none" cap="none" strike="noStrike">
              <a:solidFill>
                <a:schemeClr val="dk1"/>
              </a:solidFill>
              <a:latin typeface="Poppins"/>
              <a:ea typeface="Poppins"/>
              <a:cs typeface="Poppins"/>
              <a:sym typeface="Poppins"/>
            </a:endParaRPr>
          </a:p>
        </p:txBody>
      </p:sp>
      <p:pic>
        <p:nvPicPr>
          <p:cNvPr id="1329" name="Google Shape;1329;p167"/>
          <p:cNvPicPr preferRelativeResize="0"/>
          <p:nvPr/>
        </p:nvPicPr>
        <p:blipFill rotWithShape="1">
          <a:blip r:embed="rId3">
            <a:alphaModFix/>
          </a:blip>
          <a:srcRect b="0" l="0" r="0" t="0"/>
          <a:stretch/>
        </p:blipFill>
        <p:spPr>
          <a:xfrm rot="-1765800">
            <a:off x="-3526830" y="4552265"/>
            <a:ext cx="8369640" cy="8880480"/>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1333" name="Shape 1333"/>
        <p:cNvGrpSpPr/>
        <p:nvPr/>
      </p:nvGrpSpPr>
      <p:grpSpPr>
        <a:xfrm>
          <a:off x="0" y="0"/>
          <a:ext cx="0" cy="0"/>
          <a:chOff x="0" y="0"/>
          <a:chExt cx="0" cy="0"/>
        </a:xfrm>
      </p:grpSpPr>
      <p:sp>
        <p:nvSpPr>
          <p:cNvPr id="1334" name="Google Shape;1334;p168"/>
          <p:cNvSpPr/>
          <p:nvPr/>
        </p:nvSpPr>
        <p:spPr>
          <a:xfrm>
            <a:off x="1028880" y="1028880"/>
            <a:ext cx="16776000" cy="11121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Poppins Medium"/>
              <a:buNone/>
            </a:pPr>
            <a:r>
              <a:rPr b="0" i="0" lang="en-US" sz="7300" u="none" cap="none" strike="noStrike">
                <a:solidFill>
                  <a:srgbClr val="000000"/>
                </a:solidFill>
                <a:latin typeface="Poppins Medium"/>
                <a:ea typeface="Poppins Medium"/>
                <a:cs typeface="Poppins Medium"/>
                <a:sym typeface="Poppins Medium"/>
              </a:rPr>
              <a:t>APRESENTAÇÃO DOS INTEGRANTES</a:t>
            </a:r>
            <a:endParaRPr b="0" i="0" sz="7300" u="none" cap="none" strike="noStrike">
              <a:solidFill>
                <a:schemeClr val="dk1"/>
              </a:solidFill>
              <a:latin typeface="Arial"/>
              <a:ea typeface="Arial"/>
              <a:cs typeface="Arial"/>
              <a:sym typeface="Arial"/>
            </a:endParaRPr>
          </a:p>
        </p:txBody>
      </p:sp>
      <p:sp>
        <p:nvSpPr>
          <p:cNvPr id="1335" name="Google Shape;1335;p168"/>
          <p:cNvSpPr/>
          <p:nvPr/>
        </p:nvSpPr>
        <p:spPr>
          <a:xfrm>
            <a:off x="1028880" y="3299760"/>
            <a:ext cx="13340100" cy="2470800"/>
          </a:xfrm>
          <a:prstGeom prst="rect">
            <a:avLst/>
          </a:prstGeom>
          <a:noFill/>
          <a:ln>
            <a:noFill/>
          </a:ln>
        </p:spPr>
        <p:txBody>
          <a:bodyPr anchorCtr="0" anchor="t" bIns="0" lIns="0" spcFirstLastPara="1" rIns="0" wrap="square" tIns="0">
            <a:noAutofit/>
          </a:bodyPr>
          <a:lstStyle/>
          <a:p>
            <a:pPr indent="-375119" lvl="1" marL="749880" marR="0" rtl="0" algn="just">
              <a:lnSpc>
                <a:spcPct val="139770"/>
              </a:lnSpc>
              <a:spcBef>
                <a:spcPts val="0"/>
              </a:spcBef>
              <a:spcAft>
                <a:spcPts val="0"/>
              </a:spcAft>
              <a:buClr>
                <a:srgbClr val="000000"/>
              </a:buClr>
              <a:buSzPts val="3480"/>
              <a:buFont typeface="Poppins"/>
              <a:buChar char="•"/>
            </a:pPr>
            <a:r>
              <a:rPr b="0" i="0" lang="en-US" sz="3480" u="none" cap="none" strike="noStrike">
                <a:solidFill>
                  <a:srgbClr val="000000"/>
                </a:solidFill>
                <a:latin typeface="Poppins"/>
                <a:ea typeface="Poppins"/>
                <a:cs typeface="Poppins"/>
                <a:sym typeface="Poppins"/>
              </a:rPr>
              <a:t>Nome: João Miguel Alves de Araújo </a:t>
            </a:r>
            <a:endParaRPr b="0" i="0" sz="3480" u="none" cap="none" strike="noStrike">
              <a:solidFill>
                <a:schemeClr val="dk1"/>
              </a:solidFill>
              <a:latin typeface="Poppins"/>
              <a:ea typeface="Poppins"/>
              <a:cs typeface="Poppins"/>
              <a:sym typeface="Poppins"/>
            </a:endParaRPr>
          </a:p>
          <a:p>
            <a:pPr indent="-375119" lvl="1" marL="749880" marR="0" rtl="0" algn="just">
              <a:lnSpc>
                <a:spcPct val="139770"/>
              </a:lnSpc>
              <a:spcBef>
                <a:spcPts val="0"/>
              </a:spcBef>
              <a:spcAft>
                <a:spcPts val="0"/>
              </a:spcAft>
              <a:buClr>
                <a:srgbClr val="000000"/>
              </a:buClr>
              <a:buSzPts val="3480"/>
              <a:buFont typeface="Poppins"/>
              <a:buChar char="•"/>
            </a:pPr>
            <a:r>
              <a:rPr b="0" i="0" lang="en-US" sz="3480" u="none" cap="none" strike="noStrike">
                <a:solidFill>
                  <a:srgbClr val="000000"/>
                </a:solidFill>
                <a:latin typeface="Poppins"/>
                <a:ea typeface="Poppins"/>
                <a:cs typeface="Poppins"/>
                <a:sym typeface="Poppins"/>
              </a:rPr>
              <a:t>Papel: Desenvolvedor </a:t>
            </a:r>
            <a:endParaRPr b="0" i="0" sz="3480" u="none" cap="none" strike="noStrike">
              <a:solidFill>
                <a:schemeClr val="dk1"/>
              </a:solidFill>
              <a:latin typeface="Poppins"/>
              <a:ea typeface="Poppins"/>
              <a:cs typeface="Poppins"/>
              <a:sym typeface="Poppins"/>
            </a:endParaRPr>
          </a:p>
          <a:p>
            <a:pPr indent="-375119" lvl="1" marL="749880" marR="0" rtl="0" algn="just">
              <a:lnSpc>
                <a:spcPct val="139770"/>
              </a:lnSpc>
              <a:spcBef>
                <a:spcPts val="0"/>
              </a:spcBef>
              <a:spcAft>
                <a:spcPts val="0"/>
              </a:spcAft>
              <a:buClr>
                <a:srgbClr val="000000"/>
              </a:buClr>
              <a:buSzPts val="3480"/>
              <a:buFont typeface="Poppins"/>
              <a:buChar char="•"/>
            </a:pPr>
            <a:r>
              <a:rPr b="0" i="0" lang="en-US" sz="3480" u="none" cap="none" strike="noStrike">
                <a:solidFill>
                  <a:srgbClr val="000000"/>
                </a:solidFill>
                <a:latin typeface="Poppins"/>
                <a:ea typeface="Poppins"/>
                <a:cs typeface="Poppins"/>
                <a:sym typeface="Poppins"/>
              </a:rPr>
              <a:t>Atividades que executou: </a:t>
            </a:r>
            <a:r>
              <a:rPr b="0" i="0" lang="en-US" sz="3480" u="none" cap="none" strike="noStrike">
                <a:solidFill>
                  <a:schemeClr val="dk1"/>
                </a:solidFill>
                <a:latin typeface="Poppins"/>
                <a:ea typeface="Poppins"/>
                <a:cs typeface="Poppins"/>
                <a:sym typeface="Poppins"/>
              </a:rPr>
              <a:t>Desenvolvimento do template, Desenvolvimento do documento de requisitos.</a:t>
            </a:r>
            <a:endParaRPr b="0" i="0" sz="3480" u="none" cap="none" strike="noStrike">
              <a:solidFill>
                <a:schemeClr val="dk1"/>
              </a:solidFill>
              <a:latin typeface="Poppins"/>
              <a:ea typeface="Poppins"/>
              <a:cs typeface="Poppins"/>
              <a:sym typeface="Poppins"/>
            </a:endParaRPr>
          </a:p>
          <a:p>
            <a:pPr indent="-375119" lvl="1" marL="749880" marR="0" rtl="0" algn="just">
              <a:lnSpc>
                <a:spcPct val="139770"/>
              </a:lnSpc>
              <a:spcBef>
                <a:spcPts val="0"/>
              </a:spcBef>
              <a:spcAft>
                <a:spcPts val="0"/>
              </a:spcAft>
              <a:buClr>
                <a:srgbClr val="000000"/>
              </a:buClr>
              <a:buSzPts val="3480"/>
              <a:buFont typeface="Poppins"/>
              <a:buChar char="•"/>
            </a:pPr>
            <a:r>
              <a:rPr b="0" i="0" lang="en-US" sz="3480" u="none" cap="none" strike="noStrike">
                <a:solidFill>
                  <a:srgbClr val="000000"/>
                </a:solidFill>
                <a:latin typeface="Poppins"/>
                <a:ea typeface="Poppins"/>
                <a:cs typeface="Poppins"/>
                <a:sym typeface="Poppins"/>
              </a:rPr>
              <a:t>Dificuldades/Sugestões: Nenhuma.</a:t>
            </a:r>
            <a:endParaRPr b="0" i="0" sz="3480" u="none" cap="none" strike="noStrike">
              <a:solidFill>
                <a:schemeClr val="dk1"/>
              </a:solidFill>
              <a:latin typeface="Poppins"/>
              <a:ea typeface="Poppins"/>
              <a:cs typeface="Poppins"/>
              <a:sym typeface="Poppins"/>
            </a:endParaRPr>
          </a:p>
        </p:txBody>
      </p:sp>
      <p:pic>
        <p:nvPicPr>
          <p:cNvPr id="1336" name="Google Shape;1336;p168"/>
          <p:cNvPicPr preferRelativeResize="0"/>
          <p:nvPr/>
        </p:nvPicPr>
        <p:blipFill rotWithShape="1">
          <a:blip r:embed="rId3">
            <a:alphaModFix/>
          </a:blip>
          <a:srcRect b="0" l="0" r="0" t="0"/>
          <a:stretch/>
        </p:blipFill>
        <p:spPr>
          <a:xfrm rot="-1765800">
            <a:off x="-3156480" y="4818240"/>
            <a:ext cx="8369640" cy="888048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1340" name="Shape 1340"/>
        <p:cNvGrpSpPr/>
        <p:nvPr/>
      </p:nvGrpSpPr>
      <p:grpSpPr>
        <a:xfrm>
          <a:off x="0" y="0"/>
          <a:ext cx="0" cy="0"/>
          <a:chOff x="0" y="0"/>
          <a:chExt cx="0" cy="0"/>
        </a:xfrm>
      </p:grpSpPr>
      <p:sp>
        <p:nvSpPr>
          <p:cNvPr id="1341" name="Google Shape;1341;p169"/>
          <p:cNvSpPr/>
          <p:nvPr/>
        </p:nvSpPr>
        <p:spPr>
          <a:xfrm>
            <a:off x="1028880" y="1028880"/>
            <a:ext cx="16776000" cy="1112100"/>
          </a:xfrm>
          <a:prstGeom prst="rect">
            <a:avLst/>
          </a:prstGeom>
          <a:noFill/>
          <a:ln>
            <a:noFill/>
          </a:ln>
        </p:spPr>
        <p:txBody>
          <a:bodyPr anchorCtr="0" anchor="t" bIns="0" lIns="0" spcFirstLastPara="1" rIns="0" wrap="square" tIns="0">
            <a:noAutofit/>
          </a:bodyPr>
          <a:lstStyle/>
          <a:p>
            <a:pPr indent="0" lvl="0" marL="0" marR="0" rtl="0" algn="l">
              <a:lnSpc>
                <a:spcPct val="119986"/>
              </a:lnSpc>
              <a:spcBef>
                <a:spcPts val="0"/>
              </a:spcBef>
              <a:spcAft>
                <a:spcPts val="0"/>
              </a:spcAft>
              <a:buClr>
                <a:schemeClr val="dk1"/>
              </a:buClr>
              <a:buSzPts val="7300"/>
              <a:buFont typeface="Poppins Medium"/>
              <a:buNone/>
            </a:pPr>
            <a:r>
              <a:rPr b="0" i="0" lang="en-US" sz="7300" u="none" cap="none" strike="noStrike">
                <a:solidFill>
                  <a:schemeClr val="dk1"/>
                </a:solidFill>
                <a:latin typeface="Poppins Medium"/>
                <a:ea typeface="Poppins Medium"/>
                <a:cs typeface="Poppins Medium"/>
                <a:sym typeface="Poppins Medium"/>
              </a:rPr>
              <a:t> </a:t>
            </a:r>
            <a:r>
              <a:rPr b="0" i="0" lang="en-US" sz="7300" u="none" cap="none" strike="noStrike">
                <a:solidFill>
                  <a:srgbClr val="000000"/>
                </a:solidFill>
                <a:latin typeface="Poppins Medium"/>
                <a:ea typeface="Poppins Medium"/>
                <a:cs typeface="Poppins Medium"/>
                <a:sym typeface="Poppins Medium"/>
              </a:rPr>
              <a:t>APRESENTAÇÃO DOS INTEGRANTES</a:t>
            </a:r>
            <a:endParaRPr b="0" i="0" sz="7300" u="none" cap="none" strike="noStrike">
              <a:solidFill>
                <a:schemeClr val="dk1"/>
              </a:solidFill>
              <a:latin typeface="Arial"/>
              <a:ea typeface="Arial"/>
              <a:cs typeface="Arial"/>
              <a:sym typeface="Arial"/>
            </a:endParaRPr>
          </a:p>
        </p:txBody>
      </p:sp>
      <p:sp>
        <p:nvSpPr>
          <p:cNvPr id="1342" name="Google Shape;1342;p169"/>
          <p:cNvSpPr/>
          <p:nvPr/>
        </p:nvSpPr>
        <p:spPr>
          <a:xfrm>
            <a:off x="1028880" y="3299760"/>
            <a:ext cx="13340100" cy="2470800"/>
          </a:xfrm>
          <a:prstGeom prst="rect">
            <a:avLst/>
          </a:prstGeom>
          <a:noFill/>
          <a:ln>
            <a:noFill/>
          </a:ln>
        </p:spPr>
        <p:txBody>
          <a:bodyPr anchorCtr="0" anchor="t" bIns="0" lIns="0" spcFirstLastPara="1" rIns="0" wrap="square" tIns="0">
            <a:noAutofit/>
          </a:bodyPr>
          <a:lstStyle/>
          <a:p>
            <a:pPr indent="-375119" lvl="1" marL="749880" marR="0" rtl="0" algn="just">
              <a:lnSpc>
                <a:spcPct val="139770"/>
              </a:lnSpc>
              <a:spcBef>
                <a:spcPts val="0"/>
              </a:spcBef>
              <a:spcAft>
                <a:spcPts val="0"/>
              </a:spcAft>
              <a:buClr>
                <a:srgbClr val="000000"/>
              </a:buClr>
              <a:buSzPts val="3480"/>
              <a:buFont typeface="Poppins"/>
              <a:buChar char="•"/>
            </a:pPr>
            <a:r>
              <a:rPr b="0" i="0" lang="en-US" sz="3480" u="none" cap="none" strike="noStrike">
                <a:solidFill>
                  <a:srgbClr val="000000"/>
                </a:solidFill>
                <a:latin typeface="Poppins"/>
                <a:ea typeface="Poppins"/>
                <a:cs typeface="Poppins"/>
                <a:sym typeface="Poppins"/>
              </a:rPr>
              <a:t>Nome: Emily Fernanda Lemes Fenicio</a:t>
            </a:r>
            <a:endParaRPr b="0" i="0" sz="3480" u="none" cap="none" strike="noStrike">
              <a:solidFill>
                <a:schemeClr val="dk1"/>
              </a:solidFill>
              <a:latin typeface="Poppins"/>
              <a:ea typeface="Poppins"/>
              <a:cs typeface="Poppins"/>
              <a:sym typeface="Poppins"/>
            </a:endParaRPr>
          </a:p>
          <a:p>
            <a:pPr indent="-375119" lvl="1" marL="749880" marR="0" rtl="0" algn="just">
              <a:lnSpc>
                <a:spcPct val="139770"/>
              </a:lnSpc>
              <a:spcBef>
                <a:spcPts val="0"/>
              </a:spcBef>
              <a:spcAft>
                <a:spcPts val="0"/>
              </a:spcAft>
              <a:buClr>
                <a:srgbClr val="000000"/>
              </a:buClr>
              <a:buSzPts val="3480"/>
              <a:buFont typeface="Poppins"/>
              <a:buChar char="•"/>
            </a:pPr>
            <a:r>
              <a:rPr b="0" i="0" lang="en-US" sz="3480" u="none" cap="none" strike="noStrike">
                <a:solidFill>
                  <a:srgbClr val="000000"/>
                </a:solidFill>
                <a:latin typeface="Poppins"/>
                <a:ea typeface="Poppins"/>
                <a:cs typeface="Poppins"/>
                <a:sym typeface="Poppins"/>
              </a:rPr>
              <a:t>Papel: D</a:t>
            </a:r>
            <a:r>
              <a:rPr b="0" i="0" lang="en-US" sz="3480" u="none" cap="none" strike="noStrike">
                <a:solidFill>
                  <a:schemeClr val="dk1"/>
                </a:solidFill>
                <a:latin typeface="Poppins"/>
                <a:ea typeface="Poppins"/>
                <a:cs typeface="Poppins"/>
                <a:sym typeface="Poppins"/>
              </a:rPr>
              <a:t>BA</a:t>
            </a:r>
            <a:endParaRPr b="0" i="0" sz="3480" u="none" cap="none" strike="noStrike">
              <a:solidFill>
                <a:schemeClr val="dk1"/>
              </a:solidFill>
              <a:latin typeface="Poppins"/>
              <a:ea typeface="Poppins"/>
              <a:cs typeface="Poppins"/>
              <a:sym typeface="Poppins"/>
            </a:endParaRPr>
          </a:p>
          <a:p>
            <a:pPr indent="-375119" lvl="1" marL="749880" marR="0" rtl="0" algn="just">
              <a:lnSpc>
                <a:spcPct val="139770"/>
              </a:lnSpc>
              <a:spcBef>
                <a:spcPts val="0"/>
              </a:spcBef>
              <a:spcAft>
                <a:spcPts val="0"/>
              </a:spcAft>
              <a:buClr>
                <a:srgbClr val="000000"/>
              </a:buClr>
              <a:buSzPts val="3480"/>
              <a:buFont typeface="Poppins"/>
              <a:buChar char="•"/>
            </a:pPr>
            <a:r>
              <a:rPr b="0" i="0" lang="en-US" sz="3480" u="none" cap="none" strike="noStrike">
                <a:solidFill>
                  <a:srgbClr val="000000"/>
                </a:solidFill>
                <a:latin typeface="Poppins"/>
                <a:ea typeface="Poppins"/>
                <a:cs typeface="Poppins"/>
                <a:sym typeface="Poppins"/>
              </a:rPr>
              <a:t>Atividades que executou: Desenvolvimento dos Logos, </a:t>
            </a:r>
            <a:r>
              <a:rPr b="0" i="0" lang="en-US" sz="3480" u="none" cap="none" strike="noStrike">
                <a:solidFill>
                  <a:schemeClr val="dk1"/>
                </a:solidFill>
                <a:latin typeface="Poppins"/>
                <a:ea typeface="Poppins"/>
                <a:cs typeface="Poppins"/>
                <a:sym typeface="Poppins"/>
              </a:rPr>
              <a:t>Documento de Visão, Documento de requisitos.</a:t>
            </a:r>
            <a:endParaRPr b="0" i="0" sz="3480" u="none" cap="none" strike="noStrike">
              <a:solidFill>
                <a:schemeClr val="dk1"/>
              </a:solidFill>
              <a:latin typeface="Poppins"/>
              <a:ea typeface="Poppins"/>
              <a:cs typeface="Poppins"/>
              <a:sym typeface="Poppins"/>
            </a:endParaRPr>
          </a:p>
          <a:p>
            <a:pPr indent="-375119" lvl="1" marL="749880" marR="0" rtl="0" algn="just">
              <a:lnSpc>
                <a:spcPct val="139770"/>
              </a:lnSpc>
              <a:spcBef>
                <a:spcPts val="0"/>
              </a:spcBef>
              <a:spcAft>
                <a:spcPts val="0"/>
              </a:spcAft>
              <a:buClr>
                <a:srgbClr val="000000"/>
              </a:buClr>
              <a:buSzPts val="3480"/>
              <a:buFont typeface="Poppins"/>
              <a:buChar char="•"/>
            </a:pPr>
            <a:r>
              <a:rPr b="0" i="0" lang="en-US" sz="3480" u="none" cap="none" strike="noStrike">
                <a:solidFill>
                  <a:srgbClr val="000000"/>
                </a:solidFill>
                <a:latin typeface="Poppins"/>
                <a:ea typeface="Poppins"/>
                <a:cs typeface="Poppins"/>
                <a:sym typeface="Poppins"/>
              </a:rPr>
              <a:t>Dificuldades/Sugestões:</a:t>
            </a:r>
            <a:r>
              <a:rPr b="0" i="0" lang="en-US" sz="3480" u="none" cap="none" strike="noStrike">
                <a:solidFill>
                  <a:schemeClr val="dk1"/>
                </a:solidFill>
                <a:latin typeface="Poppins"/>
                <a:ea typeface="Poppins"/>
                <a:cs typeface="Poppins"/>
                <a:sym typeface="Poppins"/>
              </a:rPr>
              <a:t> Minha dificuldade foi descrever os requisitos.</a:t>
            </a:r>
            <a:endParaRPr b="0" i="0" sz="3480" u="none" cap="none" strike="noStrike">
              <a:solidFill>
                <a:schemeClr val="dk1"/>
              </a:solidFill>
              <a:latin typeface="Poppins"/>
              <a:ea typeface="Poppins"/>
              <a:cs typeface="Poppins"/>
              <a:sym typeface="Poppins"/>
            </a:endParaRPr>
          </a:p>
          <a:p>
            <a:pPr indent="0" lvl="0" marL="914400" marR="0" rtl="0" algn="just">
              <a:lnSpc>
                <a:spcPct val="139770"/>
              </a:lnSpc>
              <a:spcBef>
                <a:spcPts val="0"/>
              </a:spcBef>
              <a:spcAft>
                <a:spcPts val="0"/>
              </a:spcAft>
              <a:buClr>
                <a:schemeClr val="dk1"/>
              </a:buClr>
              <a:buSzPts val="3480"/>
              <a:buFont typeface="Arial"/>
              <a:buNone/>
            </a:pPr>
            <a:r>
              <a:t/>
            </a:r>
            <a:endParaRPr b="0" i="0" sz="3480" u="none" cap="none" strike="noStrike">
              <a:solidFill>
                <a:schemeClr val="dk1"/>
              </a:solidFill>
              <a:latin typeface="Poppins"/>
              <a:ea typeface="Poppins"/>
              <a:cs typeface="Poppins"/>
              <a:sym typeface="Poppins"/>
            </a:endParaRPr>
          </a:p>
        </p:txBody>
      </p:sp>
      <p:pic>
        <p:nvPicPr>
          <p:cNvPr id="1343" name="Google Shape;1343;p169"/>
          <p:cNvPicPr preferRelativeResize="0"/>
          <p:nvPr/>
        </p:nvPicPr>
        <p:blipFill rotWithShape="1">
          <a:blip r:embed="rId3">
            <a:alphaModFix/>
          </a:blip>
          <a:srcRect b="0" l="0" r="0" t="0"/>
          <a:stretch/>
        </p:blipFill>
        <p:spPr>
          <a:xfrm rot="-1765800">
            <a:off x="-3156480" y="4818240"/>
            <a:ext cx="8369640" cy="8880480"/>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1347" name="Shape 1347"/>
        <p:cNvGrpSpPr/>
        <p:nvPr/>
      </p:nvGrpSpPr>
      <p:grpSpPr>
        <a:xfrm>
          <a:off x="0" y="0"/>
          <a:ext cx="0" cy="0"/>
          <a:chOff x="0" y="0"/>
          <a:chExt cx="0" cy="0"/>
        </a:xfrm>
      </p:grpSpPr>
      <p:sp>
        <p:nvSpPr>
          <p:cNvPr id="1348" name="Google Shape;1348;p170"/>
          <p:cNvSpPr/>
          <p:nvPr/>
        </p:nvSpPr>
        <p:spPr>
          <a:xfrm>
            <a:off x="1028880" y="1028880"/>
            <a:ext cx="16776000" cy="1112100"/>
          </a:xfrm>
          <a:prstGeom prst="rect">
            <a:avLst/>
          </a:prstGeom>
          <a:noFill/>
          <a:ln>
            <a:noFill/>
          </a:ln>
        </p:spPr>
        <p:txBody>
          <a:bodyPr anchorCtr="0" anchor="t" bIns="0" lIns="0" spcFirstLastPara="1" rIns="0" wrap="square" tIns="0">
            <a:noAutofit/>
          </a:bodyPr>
          <a:lstStyle/>
          <a:p>
            <a:pPr indent="0" lvl="0" marL="0" marR="0" rtl="0" algn="l">
              <a:lnSpc>
                <a:spcPct val="119986"/>
              </a:lnSpc>
              <a:spcBef>
                <a:spcPts val="0"/>
              </a:spcBef>
              <a:spcAft>
                <a:spcPts val="0"/>
              </a:spcAft>
              <a:buClr>
                <a:schemeClr val="dk1"/>
              </a:buClr>
              <a:buSzPts val="7300"/>
              <a:buFont typeface="Poppins Medium"/>
              <a:buNone/>
            </a:pPr>
            <a:r>
              <a:rPr b="0" i="0" lang="en-US" sz="7300" u="none" cap="none" strike="noStrike">
                <a:solidFill>
                  <a:schemeClr val="dk1"/>
                </a:solidFill>
                <a:latin typeface="Poppins Medium"/>
                <a:ea typeface="Poppins Medium"/>
                <a:cs typeface="Poppins Medium"/>
                <a:sym typeface="Poppins Medium"/>
              </a:rPr>
              <a:t> </a:t>
            </a:r>
            <a:r>
              <a:rPr b="0" i="0" lang="en-US" sz="7300" u="none" cap="none" strike="noStrike">
                <a:solidFill>
                  <a:srgbClr val="000000"/>
                </a:solidFill>
                <a:latin typeface="Poppins Medium"/>
                <a:ea typeface="Poppins Medium"/>
                <a:cs typeface="Poppins Medium"/>
                <a:sym typeface="Poppins Medium"/>
              </a:rPr>
              <a:t>APRESENTAÇÃO DOS INTEGRANTES</a:t>
            </a:r>
            <a:endParaRPr b="0" i="0" sz="7300" u="none" cap="none" strike="noStrike">
              <a:solidFill>
                <a:schemeClr val="dk1"/>
              </a:solidFill>
              <a:latin typeface="Arial"/>
              <a:ea typeface="Arial"/>
              <a:cs typeface="Arial"/>
              <a:sym typeface="Arial"/>
            </a:endParaRPr>
          </a:p>
        </p:txBody>
      </p:sp>
      <p:sp>
        <p:nvSpPr>
          <p:cNvPr id="1349" name="Google Shape;1349;p170"/>
          <p:cNvSpPr/>
          <p:nvPr/>
        </p:nvSpPr>
        <p:spPr>
          <a:xfrm>
            <a:off x="1028880" y="2797810"/>
            <a:ext cx="13340100" cy="2470800"/>
          </a:xfrm>
          <a:prstGeom prst="rect">
            <a:avLst/>
          </a:prstGeom>
          <a:noFill/>
          <a:ln>
            <a:noFill/>
          </a:ln>
        </p:spPr>
        <p:txBody>
          <a:bodyPr anchorCtr="0" anchor="t" bIns="0" lIns="0" spcFirstLastPara="1" rIns="0" wrap="square" tIns="0">
            <a:noAutofit/>
          </a:bodyPr>
          <a:lstStyle/>
          <a:p>
            <a:pPr indent="-375119" lvl="1" marL="749880" marR="0" rtl="0" algn="just">
              <a:lnSpc>
                <a:spcPct val="139770"/>
              </a:lnSpc>
              <a:spcBef>
                <a:spcPts val="0"/>
              </a:spcBef>
              <a:spcAft>
                <a:spcPts val="0"/>
              </a:spcAft>
              <a:buClr>
                <a:srgbClr val="000000"/>
              </a:buClr>
              <a:buSzPts val="3480"/>
              <a:buFont typeface="Poppins"/>
              <a:buChar char="•"/>
            </a:pPr>
            <a:r>
              <a:rPr b="0" i="0" lang="en-US" sz="3480" u="none" cap="none" strike="noStrike">
                <a:solidFill>
                  <a:srgbClr val="000000"/>
                </a:solidFill>
                <a:latin typeface="Poppins"/>
                <a:ea typeface="Poppins"/>
                <a:cs typeface="Poppins"/>
                <a:sym typeface="Poppins"/>
              </a:rPr>
              <a:t>Nome: João Victor Nério das Neves</a:t>
            </a:r>
            <a:endParaRPr b="0" i="0" sz="3480" u="none" cap="none" strike="noStrike">
              <a:solidFill>
                <a:schemeClr val="dk1"/>
              </a:solidFill>
              <a:latin typeface="Poppins"/>
              <a:ea typeface="Poppins"/>
              <a:cs typeface="Poppins"/>
              <a:sym typeface="Poppins"/>
            </a:endParaRPr>
          </a:p>
          <a:p>
            <a:pPr indent="-375119" lvl="1" marL="749880" marR="0" rtl="0" algn="just">
              <a:lnSpc>
                <a:spcPct val="139770"/>
              </a:lnSpc>
              <a:spcBef>
                <a:spcPts val="0"/>
              </a:spcBef>
              <a:spcAft>
                <a:spcPts val="0"/>
              </a:spcAft>
              <a:buClr>
                <a:srgbClr val="000000"/>
              </a:buClr>
              <a:buSzPts val="3480"/>
              <a:buFont typeface="Poppins"/>
              <a:buChar char="•"/>
            </a:pPr>
            <a:r>
              <a:rPr b="0" i="0" lang="en-US" sz="3480" u="none" cap="none" strike="noStrike">
                <a:solidFill>
                  <a:srgbClr val="000000"/>
                </a:solidFill>
                <a:latin typeface="Poppins"/>
                <a:ea typeface="Poppins"/>
                <a:cs typeface="Poppins"/>
                <a:sym typeface="Poppins"/>
              </a:rPr>
              <a:t>Papel: </a:t>
            </a:r>
            <a:r>
              <a:rPr b="0" i="0" lang="en-US" sz="3480" u="none" cap="none" strike="noStrike">
                <a:solidFill>
                  <a:schemeClr val="dk1"/>
                </a:solidFill>
                <a:latin typeface="Poppins"/>
                <a:ea typeface="Poppins"/>
                <a:cs typeface="Poppins"/>
                <a:sym typeface="Poppins"/>
              </a:rPr>
              <a:t>Desenvolvedor</a:t>
            </a:r>
            <a:endParaRPr b="0" i="0" sz="3480" u="none" cap="none" strike="noStrike">
              <a:solidFill>
                <a:schemeClr val="dk1"/>
              </a:solidFill>
              <a:latin typeface="Poppins"/>
              <a:ea typeface="Poppins"/>
              <a:cs typeface="Poppins"/>
              <a:sym typeface="Poppins"/>
            </a:endParaRPr>
          </a:p>
          <a:p>
            <a:pPr indent="-375119" lvl="1" marL="749880" marR="0" rtl="0" algn="just">
              <a:lnSpc>
                <a:spcPct val="139770"/>
              </a:lnSpc>
              <a:spcBef>
                <a:spcPts val="0"/>
              </a:spcBef>
              <a:spcAft>
                <a:spcPts val="0"/>
              </a:spcAft>
              <a:buClr>
                <a:srgbClr val="000000"/>
              </a:buClr>
              <a:buSzPts val="3480"/>
              <a:buFont typeface="Poppins"/>
              <a:buChar char="•"/>
            </a:pPr>
            <a:r>
              <a:rPr b="0" i="0" lang="en-US" sz="3480" u="none" cap="none" strike="noStrike">
                <a:solidFill>
                  <a:srgbClr val="000000"/>
                </a:solidFill>
                <a:latin typeface="Poppins"/>
                <a:ea typeface="Poppins"/>
                <a:cs typeface="Poppins"/>
                <a:sym typeface="Poppins"/>
              </a:rPr>
              <a:t>Atividades que executou: </a:t>
            </a:r>
            <a:r>
              <a:rPr b="0" i="0" lang="en-US" sz="3480" u="none" cap="none" strike="noStrike">
                <a:solidFill>
                  <a:schemeClr val="dk1"/>
                </a:solidFill>
                <a:latin typeface="Poppins"/>
                <a:ea typeface="Poppins"/>
                <a:cs typeface="Poppins"/>
                <a:sym typeface="Poppins"/>
              </a:rPr>
              <a:t>Desenvolvimento dos Logos, documento da template e documento de requisitos.</a:t>
            </a:r>
            <a:endParaRPr b="0" i="0" sz="3480" u="none" cap="none" strike="noStrike">
              <a:solidFill>
                <a:schemeClr val="dk1"/>
              </a:solidFill>
              <a:latin typeface="Poppins"/>
              <a:ea typeface="Poppins"/>
              <a:cs typeface="Poppins"/>
              <a:sym typeface="Poppins"/>
            </a:endParaRPr>
          </a:p>
          <a:p>
            <a:pPr indent="-375119" lvl="1" marL="749880" marR="0" rtl="0" algn="just">
              <a:lnSpc>
                <a:spcPct val="139770"/>
              </a:lnSpc>
              <a:spcBef>
                <a:spcPts val="0"/>
              </a:spcBef>
              <a:spcAft>
                <a:spcPts val="0"/>
              </a:spcAft>
              <a:buClr>
                <a:srgbClr val="000000"/>
              </a:buClr>
              <a:buSzPts val="3480"/>
              <a:buFont typeface="Poppins"/>
              <a:buChar char="•"/>
            </a:pPr>
            <a:r>
              <a:rPr b="0" i="0" lang="en-US" sz="3480" u="none" cap="none" strike="noStrike">
                <a:solidFill>
                  <a:srgbClr val="000000"/>
                </a:solidFill>
                <a:latin typeface="Poppins"/>
                <a:ea typeface="Poppins"/>
                <a:cs typeface="Poppins"/>
                <a:sym typeface="Poppins"/>
              </a:rPr>
              <a:t>Dificuldades/Sugestões:</a:t>
            </a:r>
            <a:r>
              <a:rPr b="0" i="0" lang="en-US" sz="3480" u="none" cap="none" strike="noStrike">
                <a:solidFill>
                  <a:schemeClr val="dk1"/>
                </a:solidFill>
                <a:latin typeface="Poppins"/>
                <a:ea typeface="Poppins"/>
                <a:cs typeface="Poppins"/>
                <a:sym typeface="Poppins"/>
              </a:rPr>
              <a:t> Apesar de entregar tudo no prazo, algumas vezes não entendia o que deveria ser feito.</a:t>
            </a:r>
            <a:endParaRPr b="0" i="0" sz="3480" u="none" cap="none" strike="noStrike">
              <a:solidFill>
                <a:schemeClr val="dk1"/>
              </a:solidFill>
              <a:latin typeface="Poppins"/>
              <a:ea typeface="Poppins"/>
              <a:cs typeface="Poppins"/>
              <a:sym typeface="Poppins"/>
            </a:endParaRPr>
          </a:p>
          <a:p>
            <a:pPr indent="0" lvl="0" marL="914400" marR="0" rtl="0" algn="just">
              <a:lnSpc>
                <a:spcPct val="139770"/>
              </a:lnSpc>
              <a:spcBef>
                <a:spcPts val="0"/>
              </a:spcBef>
              <a:spcAft>
                <a:spcPts val="0"/>
              </a:spcAft>
              <a:buClr>
                <a:schemeClr val="dk1"/>
              </a:buClr>
              <a:buSzPts val="3480"/>
              <a:buFont typeface="Arial"/>
              <a:buNone/>
            </a:pPr>
            <a:r>
              <a:t/>
            </a:r>
            <a:endParaRPr b="0" i="0" sz="3480" u="none" cap="none" strike="noStrike">
              <a:solidFill>
                <a:schemeClr val="dk1"/>
              </a:solidFill>
              <a:latin typeface="Poppins"/>
              <a:ea typeface="Poppins"/>
              <a:cs typeface="Poppins"/>
              <a:sym typeface="Poppins"/>
            </a:endParaRPr>
          </a:p>
        </p:txBody>
      </p:sp>
      <p:pic>
        <p:nvPicPr>
          <p:cNvPr id="1350" name="Google Shape;1350;p170"/>
          <p:cNvPicPr preferRelativeResize="0"/>
          <p:nvPr/>
        </p:nvPicPr>
        <p:blipFill rotWithShape="1">
          <a:blip r:embed="rId3">
            <a:alphaModFix/>
          </a:blip>
          <a:srcRect b="0" l="0" r="0" t="0"/>
          <a:stretch/>
        </p:blipFill>
        <p:spPr>
          <a:xfrm rot="-1765800">
            <a:off x="-3801105" y="4281065"/>
            <a:ext cx="8369640" cy="8880480"/>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1354" name="Shape 1354"/>
        <p:cNvGrpSpPr/>
        <p:nvPr/>
      </p:nvGrpSpPr>
      <p:grpSpPr>
        <a:xfrm>
          <a:off x="0" y="0"/>
          <a:ext cx="0" cy="0"/>
          <a:chOff x="0" y="0"/>
          <a:chExt cx="0" cy="0"/>
        </a:xfrm>
      </p:grpSpPr>
      <p:sp>
        <p:nvSpPr>
          <p:cNvPr id="1355" name="Google Shape;1355;p171"/>
          <p:cNvSpPr/>
          <p:nvPr/>
        </p:nvSpPr>
        <p:spPr>
          <a:xfrm>
            <a:off x="1028880" y="1028880"/>
            <a:ext cx="16776000" cy="1112100"/>
          </a:xfrm>
          <a:prstGeom prst="rect">
            <a:avLst/>
          </a:prstGeom>
          <a:noFill/>
          <a:ln>
            <a:noFill/>
          </a:ln>
        </p:spPr>
        <p:txBody>
          <a:bodyPr anchorCtr="0" anchor="t" bIns="0" lIns="0" spcFirstLastPara="1" rIns="0" wrap="square" tIns="0">
            <a:noAutofit/>
          </a:bodyPr>
          <a:lstStyle/>
          <a:p>
            <a:pPr indent="0" lvl="0" marL="0" marR="0" rtl="0" algn="l">
              <a:lnSpc>
                <a:spcPct val="119986"/>
              </a:lnSpc>
              <a:spcBef>
                <a:spcPts val="0"/>
              </a:spcBef>
              <a:spcAft>
                <a:spcPts val="0"/>
              </a:spcAft>
              <a:buClr>
                <a:schemeClr val="dk1"/>
              </a:buClr>
              <a:buSzPts val="7300"/>
              <a:buFont typeface="Poppins Medium"/>
              <a:buNone/>
            </a:pPr>
            <a:r>
              <a:rPr b="0" i="0" lang="en-US" sz="7300" u="none" cap="none" strike="noStrike">
                <a:solidFill>
                  <a:schemeClr val="dk1"/>
                </a:solidFill>
                <a:latin typeface="Poppins Medium"/>
                <a:ea typeface="Poppins Medium"/>
                <a:cs typeface="Poppins Medium"/>
                <a:sym typeface="Poppins Medium"/>
              </a:rPr>
              <a:t> </a:t>
            </a:r>
            <a:r>
              <a:rPr b="0" i="0" lang="en-US" sz="7300" u="none" cap="none" strike="noStrike">
                <a:solidFill>
                  <a:srgbClr val="000000"/>
                </a:solidFill>
                <a:latin typeface="Poppins Medium"/>
                <a:ea typeface="Poppins Medium"/>
                <a:cs typeface="Poppins Medium"/>
                <a:sym typeface="Poppins Medium"/>
              </a:rPr>
              <a:t>APRESENTAÇÃO DOS INTEGRANTES</a:t>
            </a:r>
            <a:endParaRPr b="0" i="0" sz="7300" u="none" cap="none" strike="noStrike">
              <a:solidFill>
                <a:schemeClr val="dk1"/>
              </a:solidFill>
              <a:latin typeface="Arial"/>
              <a:ea typeface="Arial"/>
              <a:cs typeface="Arial"/>
              <a:sym typeface="Arial"/>
            </a:endParaRPr>
          </a:p>
        </p:txBody>
      </p:sp>
      <p:sp>
        <p:nvSpPr>
          <p:cNvPr id="1356" name="Google Shape;1356;p171"/>
          <p:cNvSpPr/>
          <p:nvPr/>
        </p:nvSpPr>
        <p:spPr>
          <a:xfrm>
            <a:off x="1028880" y="3299760"/>
            <a:ext cx="13340100" cy="2470800"/>
          </a:xfrm>
          <a:prstGeom prst="rect">
            <a:avLst/>
          </a:prstGeom>
          <a:noFill/>
          <a:ln>
            <a:noFill/>
          </a:ln>
        </p:spPr>
        <p:txBody>
          <a:bodyPr anchorCtr="0" anchor="t" bIns="0" lIns="0" spcFirstLastPara="1" rIns="0" wrap="square" tIns="0">
            <a:noAutofit/>
          </a:bodyPr>
          <a:lstStyle/>
          <a:p>
            <a:pPr indent="-375119" lvl="1" marL="749880" marR="0" rtl="0" algn="just">
              <a:lnSpc>
                <a:spcPct val="139770"/>
              </a:lnSpc>
              <a:spcBef>
                <a:spcPts val="0"/>
              </a:spcBef>
              <a:spcAft>
                <a:spcPts val="0"/>
              </a:spcAft>
              <a:buClr>
                <a:srgbClr val="000000"/>
              </a:buClr>
              <a:buSzPts val="3480"/>
              <a:buFont typeface="Poppins"/>
              <a:buChar char="•"/>
            </a:pPr>
            <a:r>
              <a:rPr b="0" i="0" lang="en-US" sz="3480" u="none" cap="none" strike="noStrike">
                <a:solidFill>
                  <a:schemeClr val="dk1"/>
                </a:solidFill>
                <a:latin typeface="Poppins"/>
                <a:ea typeface="Poppins"/>
                <a:cs typeface="Poppins"/>
                <a:sym typeface="Poppins"/>
              </a:rPr>
              <a:t>Nome: Kaik Henrique Mussulino Peixoto</a:t>
            </a:r>
            <a:endParaRPr b="0" i="0" sz="3480" u="none" cap="none" strike="noStrike">
              <a:solidFill>
                <a:schemeClr val="dk1"/>
              </a:solidFill>
              <a:latin typeface="Poppins"/>
              <a:ea typeface="Poppins"/>
              <a:cs typeface="Poppins"/>
              <a:sym typeface="Poppins"/>
            </a:endParaRPr>
          </a:p>
          <a:p>
            <a:pPr indent="-375119" lvl="1" marL="749880" marR="0" rtl="0" algn="just">
              <a:lnSpc>
                <a:spcPct val="139770"/>
              </a:lnSpc>
              <a:spcBef>
                <a:spcPts val="0"/>
              </a:spcBef>
              <a:spcAft>
                <a:spcPts val="0"/>
              </a:spcAft>
              <a:buClr>
                <a:srgbClr val="000000"/>
              </a:buClr>
              <a:buSzPts val="3480"/>
              <a:buFont typeface="Poppins"/>
              <a:buChar char="•"/>
            </a:pPr>
            <a:r>
              <a:rPr b="0" i="0" lang="en-US" sz="3480" u="none" cap="none" strike="noStrike">
                <a:solidFill>
                  <a:srgbClr val="000000"/>
                </a:solidFill>
                <a:latin typeface="Poppins"/>
                <a:ea typeface="Poppins"/>
                <a:cs typeface="Poppins"/>
                <a:sym typeface="Poppins"/>
              </a:rPr>
              <a:t>Papel: </a:t>
            </a:r>
            <a:r>
              <a:rPr b="0" i="0" lang="en-US" sz="3480" u="none" cap="none" strike="noStrike">
                <a:solidFill>
                  <a:schemeClr val="dk1"/>
                </a:solidFill>
                <a:latin typeface="Poppins"/>
                <a:ea typeface="Poppins"/>
                <a:cs typeface="Poppins"/>
                <a:sym typeface="Poppins"/>
              </a:rPr>
              <a:t>Desenvolvedor</a:t>
            </a:r>
            <a:endParaRPr b="0" i="0" sz="3480" u="none" cap="none" strike="noStrike">
              <a:solidFill>
                <a:schemeClr val="dk1"/>
              </a:solidFill>
              <a:latin typeface="Poppins"/>
              <a:ea typeface="Poppins"/>
              <a:cs typeface="Poppins"/>
              <a:sym typeface="Poppins"/>
            </a:endParaRPr>
          </a:p>
          <a:p>
            <a:pPr indent="-375119" lvl="1" marL="749880" marR="0" rtl="0" algn="just">
              <a:lnSpc>
                <a:spcPct val="139770"/>
              </a:lnSpc>
              <a:spcBef>
                <a:spcPts val="0"/>
              </a:spcBef>
              <a:spcAft>
                <a:spcPts val="0"/>
              </a:spcAft>
              <a:buClr>
                <a:srgbClr val="000000"/>
              </a:buClr>
              <a:buSzPts val="3480"/>
              <a:buFont typeface="Poppins"/>
              <a:buChar char="•"/>
            </a:pPr>
            <a:r>
              <a:rPr b="0" i="0" lang="en-US" sz="3480" u="none" cap="none" strike="noStrike">
                <a:solidFill>
                  <a:srgbClr val="000000"/>
                </a:solidFill>
                <a:latin typeface="Poppins"/>
                <a:ea typeface="Poppins"/>
                <a:cs typeface="Poppins"/>
                <a:sym typeface="Poppins"/>
              </a:rPr>
              <a:t>Atividades que executou: Desenvolvimento dos Logos, </a:t>
            </a:r>
            <a:r>
              <a:rPr b="0" i="0" lang="en-US" sz="3480" u="none" cap="none" strike="noStrike">
                <a:solidFill>
                  <a:schemeClr val="dk1"/>
                </a:solidFill>
                <a:latin typeface="Poppins"/>
                <a:ea typeface="Poppins"/>
                <a:cs typeface="Poppins"/>
                <a:sym typeface="Poppins"/>
              </a:rPr>
              <a:t>documento da template e documento de requisitos.</a:t>
            </a:r>
            <a:endParaRPr b="0" i="0" sz="3480" u="none" cap="none" strike="noStrike">
              <a:solidFill>
                <a:schemeClr val="dk1"/>
              </a:solidFill>
              <a:latin typeface="Poppins"/>
              <a:ea typeface="Poppins"/>
              <a:cs typeface="Poppins"/>
              <a:sym typeface="Poppins"/>
            </a:endParaRPr>
          </a:p>
          <a:p>
            <a:pPr indent="-375119" lvl="1" marL="749880" marR="0" rtl="0" algn="just">
              <a:lnSpc>
                <a:spcPct val="139770"/>
              </a:lnSpc>
              <a:spcBef>
                <a:spcPts val="0"/>
              </a:spcBef>
              <a:spcAft>
                <a:spcPts val="0"/>
              </a:spcAft>
              <a:buClr>
                <a:srgbClr val="000000"/>
              </a:buClr>
              <a:buSzPts val="3480"/>
              <a:buFont typeface="Poppins"/>
              <a:buChar char="•"/>
            </a:pPr>
            <a:r>
              <a:rPr b="0" i="0" lang="en-US" sz="3480" u="none" cap="none" strike="noStrike">
                <a:solidFill>
                  <a:srgbClr val="000000"/>
                </a:solidFill>
                <a:latin typeface="Poppins"/>
                <a:ea typeface="Poppins"/>
                <a:cs typeface="Poppins"/>
                <a:sym typeface="Poppins"/>
              </a:rPr>
              <a:t>Dificuldades/Sugestões:</a:t>
            </a:r>
            <a:r>
              <a:rPr b="0" i="0" lang="en-US" sz="3480" u="none" cap="none" strike="noStrike">
                <a:solidFill>
                  <a:schemeClr val="dk1"/>
                </a:solidFill>
                <a:latin typeface="Poppins"/>
                <a:ea typeface="Poppins"/>
                <a:cs typeface="Poppins"/>
                <a:sym typeface="Poppins"/>
              </a:rPr>
              <a:t> Durante todo o bimestre me senti um pouco deslocado e perdido.</a:t>
            </a:r>
            <a:endParaRPr b="0" i="0" sz="3480" u="none" cap="none" strike="noStrike">
              <a:solidFill>
                <a:schemeClr val="dk1"/>
              </a:solidFill>
              <a:latin typeface="Poppins"/>
              <a:ea typeface="Poppins"/>
              <a:cs typeface="Poppins"/>
              <a:sym typeface="Poppins"/>
            </a:endParaRPr>
          </a:p>
        </p:txBody>
      </p:sp>
      <p:pic>
        <p:nvPicPr>
          <p:cNvPr id="1357" name="Google Shape;1357;p171"/>
          <p:cNvPicPr preferRelativeResize="0"/>
          <p:nvPr/>
        </p:nvPicPr>
        <p:blipFill rotWithShape="1">
          <a:blip r:embed="rId3">
            <a:alphaModFix/>
          </a:blip>
          <a:srcRect b="0" l="0" r="0" t="0"/>
          <a:stretch/>
        </p:blipFill>
        <p:spPr>
          <a:xfrm rot="-1765800">
            <a:off x="-3156480" y="4818240"/>
            <a:ext cx="8369640" cy="8880480"/>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1361" name="Shape 1361"/>
        <p:cNvGrpSpPr/>
        <p:nvPr/>
      </p:nvGrpSpPr>
      <p:grpSpPr>
        <a:xfrm>
          <a:off x="0" y="0"/>
          <a:ext cx="0" cy="0"/>
          <a:chOff x="0" y="0"/>
          <a:chExt cx="0" cy="0"/>
        </a:xfrm>
      </p:grpSpPr>
      <p:sp>
        <p:nvSpPr>
          <p:cNvPr id="1362" name="Google Shape;1362;p172"/>
          <p:cNvSpPr/>
          <p:nvPr/>
        </p:nvSpPr>
        <p:spPr>
          <a:xfrm>
            <a:off x="1028880" y="675360"/>
            <a:ext cx="16776000" cy="111204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Poppins Medium"/>
              <a:buNone/>
            </a:pPr>
            <a:r>
              <a:rPr b="0" i="0" lang="en-US" sz="7300" u="none" cap="none" strike="noStrike">
                <a:solidFill>
                  <a:srgbClr val="000000"/>
                </a:solidFill>
                <a:latin typeface="Poppins Medium"/>
                <a:ea typeface="Poppins Medium"/>
                <a:cs typeface="Poppins Medium"/>
                <a:sym typeface="Poppins Medium"/>
              </a:rPr>
              <a:t>AVALIAÇÃO</a:t>
            </a:r>
            <a:endParaRPr b="0" i="0" sz="7300" u="none" cap="none" strike="noStrike">
              <a:solidFill>
                <a:schemeClr val="dk1"/>
              </a:solidFill>
              <a:latin typeface="Arial"/>
              <a:ea typeface="Arial"/>
              <a:cs typeface="Arial"/>
              <a:sym typeface="Arial"/>
            </a:endParaRPr>
          </a:p>
        </p:txBody>
      </p:sp>
      <p:pic>
        <p:nvPicPr>
          <p:cNvPr id="1363" name="Google Shape;1363;p172"/>
          <p:cNvPicPr preferRelativeResize="0"/>
          <p:nvPr/>
        </p:nvPicPr>
        <p:blipFill rotWithShape="1">
          <a:blip r:embed="rId3">
            <a:alphaModFix/>
          </a:blip>
          <a:srcRect b="0" l="0" r="0" t="0"/>
          <a:stretch/>
        </p:blipFill>
        <p:spPr>
          <a:xfrm rot="967800">
            <a:off x="14301720" y="-3411720"/>
            <a:ext cx="8369640" cy="8880480"/>
          </a:xfrm>
          <a:prstGeom prst="rect">
            <a:avLst/>
          </a:prstGeom>
          <a:noFill/>
          <a:ln>
            <a:noFill/>
          </a:ln>
        </p:spPr>
      </p:pic>
      <p:graphicFrame>
        <p:nvGraphicFramePr>
          <p:cNvPr id="1364" name="Google Shape;1364;p172"/>
          <p:cNvGraphicFramePr/>
          <p:nvPr/>
        </p:nvGraphicFramePr>
        <p:xfrm>
          <a:off x="3321000" y="2400480"/>
          <a:ext cx="3000000" cy="3000000"/>
        </p:xfrm>
        <a:graphic>
          <a:graphicData uri="http://schemas.openxmlformats.org/drawingml/2006/table">
            <a:tbl>
              <a:tblPr>
                <a:noFill/>
                <a:tableStyleId>{16574959-4FCB-48D5-827C-FFBD221EB5C7}</a:tableStyleId>
              </a:tblPr>
              <a:tblGrid>
                <a:gridCol w="6172200"/>
                <a:gridCol w="6019550"/>
              </a:tblGrid>
              <a:tr h="609475">
                <a:tc>
                  <a:txBody>
                    <a:bodyPr/>
                    <a:lstStyle/>
                    <a:p>
                      <a:pPr indent="0" lvl="0" marL="0" marR="0" rtl="0" algn="ctr">
                        <a:lnSpc>
                          <a:spcPct val="100000"/>
                        </a:lnSpc>
                        <a:spcBef>
                          <a:spcPts val="0"/>
                        </a:spcBef>
                        <a:spcAft>
                          <a:spcPts val="0"/>
                        </a:spcAft>
                        <a:buClr>
                          <a:schemeClr val="dk1"/>
                        </a:buClr>
                        <a:buSzPts val="2500"/>
                        <a:buFont typeface="Arial"/>
                        <a:buNone/>
                      </a:pPr>
                      <a:r>
                        <a:rPr b="1" lang="en-US" sz="3200" u="none" cap="none" strike="noStrike">
                          <a:solidFill>
                            <a:srgbClr val="FFFFFF"/>
                          </a:solidFill>
                          <a:latin typeface="Poppins"/>
                          <a:ea typeface="Poppins"/>
                          <a:cs typeface="Poppins"/>
                          <a:sym typeface="Poppins"/>
                        </a:rPr>
                        <a:t>Nomes</a:t>
                      </a:r>
                      <a:endParaRPr b="1" sz="3200" u="none" cap="none" strike="noStrike">
                        <a:solidFill>
                          <a:srgbClr val="FFFFFF"/>
                        </a:solidFill>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chemeClr val="dk1"/>
                        </a:buClr>
                        <a:buSzPts val="2500"/>
                        <a:buFont typeface="Arial"/>
                        <a:buNone/>
                      </a:pPr>
                      <a:r>
                        <a:rPr b="1" lang="en-US" sz="3200" u="none" cap="none" strike="noStrike">
                          <a:solidFill>
                            <a:srgbClr val="FFFFFF"/>
                          </a:solidFill>
                          <a:latin typeface="Poppins"/>
                          <a:ea typeface="Poppins"/>
                          <a:cs typeface="Poppins"/>
                          <a:sym typeface="Poppins"/>
                        </a:rPr>
                        <a:t>Notas</a:t>
                      </a:r>
                      <a:endParaRPr b="1" sz="3200" u="none" cap="none" strike="noStrike">
                        <a:solidFill>
                          <a:srgbClr val="FFFFFF"/>
                        </a:solidFill>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CDAD3"/>
                    </a:solidFill>
                  </a:tcPr>
                </a:tc>
              </a:tr>
              <a:tr h="609475">
                <a:tc>
                  <a:txBody>
                    <a:bodyPr/>
                    <a:lstStyle/>
                    <a:p>
                      <a:pPr indent="0" lvl="0" marL="0" marR="0" rtl="0" algn="ctr">
                        <a:lnSpc>
                          <a:spcPct val="100000"/>
                        </a:lnSpc>
                        <a:spcBef>
                          <a:spcPts val="0"/>
                        </a:spcBef>
                        <a:spcAft>
                          <a:spcPts val="0"/>
                        </a:spcAft>
                        <a:buClr>
                          <a:schemeClr val="dk1"/>
                        </a:buClr>
                        <a:buSzPts val="2500"/>
                        <a:buFont typeface="Arial"/>
                        <a:buNone/>
                      </a:pPr>
                      <a:r>
                        <a:rPr lang="en-US" sz="2500" u="none" cap="none" strike="noStrike">
                          <a:latin typeface="Poppins"/>
                          <a:ea typeface="Poppins"/>
                          <a:cs typeface="Poppins"/>
                          <a:sym typeface="Poppins"/>
                        </a:rPr>
                        <a:t>Matheus</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38150">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chemeClr val="dk1"/>
                        </a:buClr>
                        <a:buSzPts val="2500"/>
                        <a:buFont typeface="Arial"/>
                        <a:buNone/>
                      </a:pPr>
                      <a:r>
                        <a:rPr lang="en-US" sz="2500" u="none" cap="none" strike="noStrike">
                          <a:latin typeface="Poppins"/>
                          <a:ea typeface="Poppins"/>
                          <a:cs typeface="Poppins"/>
                          <a:sym typeface="Poppins"/>
                        </a:rPr>
                        <a:t>9</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38150">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r h="533150">
                <a:tc>
                  <a:txBody>
                    <a:bodyPr/>
                    <a:lstStyle/>
                    <a:p>
                      <a:pPr indent="0" lvl="0" marL="0" marR="0" rtl="0" algn="ctr">
                        <a:lnSpc>
                          <a:spcPct val="100000"/>
                        </a:lnSpc>
                        <a:spcBef>
                          <a:spcPts val="0"/>
                        </a:spcBef>
                        <a:spcAft>
                          <a:spcPts val="0"/>
                        </a:spcAft>
                        <a:buClr>
                          <a:schemeClr val="dk1"/>
                        </a:buClr>
                        <a:buSzPts val="2500"/>
                        <a:buFont typeface="Arial"/>
                        <a:buNone/>
                      </a:pPr>
                      <a:r>
                        <a:rPr lang="en-US" sz="2500" u="none" cap="none" strike="noStrike">
                          <a:latin typeface="Poppins"/>
                          <a:ea typeface="Poppins"/>
                          <a:cs typeface="Poppins"/>
                          <a:sym typeface="Poppins"/>
                        </a:rPr>
                        <a:t>João Miguel</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CF3"/>
                    </a:solidFill>
                  </a:tcPr>
                </a:tc>
                <a:tc>
                  <a:txBody>
                    <a:bodyPr/>
                    <a:lstStyle/>
                    <a:p>
                      <a:pPr indent="0" lvl="0" marL="0" marR="0" rtl="0" algn="ctr">
                        <a:lnSpc>
                          <a:spcPct val="100000"/>
                        </a:lnSpc>
                        <a:spcBef>
                          <a:spcPts val="0"/>
                        </a:spcBef>
                        <a:spcAft>
                          <a:spcPts val="0"/>
                        </a:spcAft>
                        <a:buClr>
                          <a:schemeClr val="dk1"/>
                        </a:buClr>
                        <a:buSzPts val="2500"/>
                        <a:buFont typeface="Arial"/>
                        <a:buNone/>
                      </a:pPr>
                      <a:r>
                        <a:rPr lang="en-US" sz="2500" u="none" cap="none" strike="noStrike">
                          <a:latin typeface="Poppins"/>
                          <a:ea typeface="Poppins"/>
                          <a:cs typeface="Poppins"/>
                          <a:sym typeface="Poppins"/>
                        </a:rPr>
                        <a:t>9,5</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CF3"/>
                    </a:solidFill>
                  </a:tcPr>
                </a:tc>
              </a:tr>
              <a:tr h="609475">
                <a:tc>
                  <a:txBody>
                    <a:bodyPr/>
                    <a:lstStyle/>
                    <a:p>
                      <a:pPr indent="0" lvl="0" marL="0" marR="0" rtl="0" algn="ctr">
                        <a:lnSpc>
                          <a:spcPct val="100000"/>
                        </a:lnSpc>
                        <a:spcBef>
                          <a:spcPts val="0"/>
                        </a:spcBef>
                        <a:spcAft>
                          <a:spcPts val="0"/>
                        </a:spcAft>
                        <a:buClr>
                          <a:schemeClr val="dk1"/>
                        </a:buClr>
                        <a:buSzPts val="2500"/>
                        <a:buFont typeface="Arial"/>
                        <a:buNone/>
                      </a:pPr>
                      <a:r>
                        <a:rPr lang="en-US" sz="2500" u="none" cap="none" strike="noStrike">
                          <a:latin typeface="Poppins"/>
                          <a:ea typeface="Poppins"/>
                          <a:cs typeface="Poppins"/>
                          <a:sym typeface="Poppins"/>
                        </a:rPr>
                        <a:t>Emily</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chemeClr val="dk1"/>
                        </a:buClr>
                        <a:buSzPts val="2500"/>
                        <a:buFont typeface="Arial"/>
                        <a:buNone/>
                      </a:pPr>
                      <a:r>
                        <a:rPr lang="en-US" sz="2500" u="none" cap="none" strike="noStrike">
                          <a:latin typeface="Poppins"/>
                          <a:ea typeface="Poppins"/>
                          <a:cs typeface="Poppins"/>
                          <a:sym typeface="Poppins"/>
                        </a:rPr>
                        <a:t>9,5</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r h="438475">
                <a:tc>
                  <a:txBody>
                    <a:bodyPr/>
                    <a:lstStyle/>
                    <a:p>
                      <a:pPr indent="0" lvl="0" marL="0" marR="0" rtl="0" algn="ctr">
                        <a:lnSpc>
                          <a:spcPct val="100000"/>
                        </a:lnSpc>
                        <a:spcBef>
                          <a:spcPts val="0"/>
                        </a:spcBef>
                        <a:spcAft>
                          <a:spcPts val="0"/>
                        </a:spcAft>
                        <a:buClr>
                          <a:schemeClr val="dk1"/>
                        </a:buClr>
                        <a:buSzPts val="2500"/>
                        <a:buFont typeface="Arial"/>
                        <a:buNone/>
                      </a:pPr>
                      <a:r>
                        <a:rPr lang="en-US" sz="2500" u="none" cap="none" strike="noStrike">
                          <a:latin typeface="Poppins"/>
                          <a:ea typeface="Poppins"/>
                          <a:cs typeface="Poppins"/>
                          <a:sym typeface="Poppins"/>
                        </a:rPr>
                        <a:t>Jeniffer</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CF3"/>
                    </a:solidFill>
                  </a:tcPr>
                </a:tc>
                <a:tc>
                  <a:txBody>
                    <a:bodyPr/>
                    <a:lstStyle/>
                    <a:p>
                      <a:pPr indent="0" lvl="0" marL="0" marR="0" rtl="0" algn="ctr">
                        <a:lnSpc>
                          <a:spcPct val="100000"/>
                        </a:lnSpc>
                        <a:spcBef>
                          <a:spcPts val="0"/>
                        </a:spcBef>
                        <a:spcAft>
                          <a:spcPts val="0"/>
                        </a:spcAft>
                        <a:buClr>
                          <a:schemeClr val="dk1"/>
                        </a:buClr>
                        <a:buSzPts val="2500"/>
                        <a:buFont typeface="Arial"/>
                        <a:buNone/>
                      </a:pPr>
                      <a:r>
                        <a:rPr lang="en-US" sz="2500" u="none" cap="none" strike="noStrike">
                          <a:latin typeface="Poppins"/>
                          <a:ea typeface="Poppins"/>
                          <a:cs typeface="Poppins"/>
                          <a:sym typeface="Poppins"/>
                        </a:rPr>
                        <a:t>10</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CF3"/>
                    </a:solidFill>
                  </a:tcPr>
                </a:tc>
              </a:tr>
              <a:tr h="628200">
                <a:tc>
                  <a:txBody>
                    <a:bodyPr/>
                    <a:lstStyle/>
                    <a:p>
                      <a:pPr indent="0" lvl="0" marL="0" marR="0" rtl="0" algn="ctr">
                        <a:lnSpc>
                          <a:spcPct val="100000"/>
                        </a:lnSpc>
                        <a:spcBef>
                          <a:spcPts val="0"/>
                        </a:spcBef>
                        <a:spcAft>
                          <a:spcPts val="0"/>
                        </a:spcAft>
                        <a:buClr>
                          <a:schemeClr val="dk1"/>
                        </a:buClr>
                        <a:buSzPts val="2500"/>
                        <a:buFont typeface="Arial"/>
                        <a:buNone/>
                      </a:pPr>
                      <a:r>
                        <a:rPr lang="en-US" sz="2500" u="none" cap="none" strike="noStrike">
                          <a:latin typeface="Poppins"/>
                          <a:ea typeface="Poppins"/>
                          <a:cs typeface="Poppins"/>
                          <a:sym typeface="Poppins"/>
                        </a:rPr>
                        <a:t>Maria Fernanda</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chemeClr val="dk1"/>
                        </a:buClr>
                        <a:buSzPts val="2500"/>
                        <a:buFont typeface="Arial"/>
                        <a:buNone/>
                      </a:pPr>
                      <a:r>
                        <a:rPr lang="en-US" sz="2500" u="none" cap="none" strike="noStrike">
                          <a:latin typeface="Poppins"/>
                          <a:ea typeface="Poppins"/>
                          <a:cs typeface="Poppins"/>
                          <a:sym typeface="Poppins"/>
                        </a:rPr>
                        <a:t>9,5</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r h="570600">
                <a:tc>
                  <a:txBody>
                    <a:bodyPr/>
                    <a:lstStyle/>
                    <a:p>
                      <a:pPr indent="0" lvl="0" marL="0" marR="0" rtl="0" algn="ctr">
                        <a:lnSpc>
                          <a:spcPct val="100000"/>
                        </a:lnSpc>
                        <a:spcBef>
                          <a:spcPts val="0"/>
                        </a:spcBef>
                        <a:spcAft>
                          <a:spcPts val="0"/>
                        </a:spcAft>
                        <a:buClr>
                          <a:schemeClr val="dk1"/>
                        </a:buClr>
                        <a:buSzPts val="2500"/>
                        <a:buFont typeface="Arial"/>
                        <a:buNone/>
                      </a:pPr>
                      <a:r>
                        <a:rPr lang="en-US" sz="2500" u="none" cap="none" strike="noStrike">
                          <a:latin typeface="Poppins"/>
                          <a:ea typeface="Poppins"/>
                          <a:cs typeface="Poppins"/>
                          <a:sym typeface="Poppins"/>
                        </a:rPr>
                        <a:t>João Victor</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CF3"/>
                    </a:solidFill>
                  </a:tcPr>
                </a:tc>
                <a:tc>
                  <a:txBody>
                    <a:bodyPr/>
                    <a:lstStyle/>
                    <a:p>
                      <a:pPr indent="0" lvl="0" marL="0" marR="0" rtl="0" algn="ctr">
                        <a:lnSpc>
                          <a:spcPct val="100000"/>
                        </a:lnSpc>
                        <a:spcBef>
                          <a:spcPts val="0"/>
                        </a:spcBef>
                        <a:spcAft>
                          <a:spcPts val="0"/>
                        </a:spcAft>
                        <a:buClr>
                          <a:schemeClr val="dk1"/>
                        </a:buClr>
                        <a:buSzPts val="2500"/>
                        <a:buFont typeface="Arial"/>
                        <a:buNone/>
                      </a:pPr>
                      <a:r>
                        <a:rPr lang="en-US" sz="2500" u="none" cap="none" strike="noStrike">
                          <a:latin typeface="Poppins"/>
                          <a:ea typeface="Poppins"/>
                          <a:cs typeface="Poppins"/>
                          <a:sym typeface="Poppins"/>
                        </a:rPr>
                        <a:t>10</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CF3"/>
                    </a:solidFill>
                  </a:tcPr>
                </a:tc>
              </a:tr>
              <a:tr h="594350">
                <a:tc>
                  <a:txBody>
                    <a:bodyPr/>
                    <a:lstStyle/>
                    <a:p>
                      <a:pPr indent="0" lvl="0" marL="0" marR="0" rtl="0" algn="ctr">
                        <a:lnSpc>
                          <a:spcPct val="100000"/>
                        </a:lnSpc>
                        <a:spcBef>
                          <a:spcPts val="0"/>
                        </a:spcBef>
                        <a:spcAft>
                          <a:spcPts val="0"/>
                        </a:spcAft>
                        <a:buClr>
                          <a:schemeClr val="dk1"/>
                        </a:buClr>
                        <a:buSzPts val="2500"/>
                        <a:buFont typeface="Arial"/>
                        <a:buNone/>
                      </a:pPr>
                      <a:r>
                        <a:rPr lang="en-US" sz="2500" u="none" cap="none" strike="noStrike">
                          <a:latin typeface="Poppins"/>
                          <a:ea typeface="Poppins"/>
                          <a:cs typeface="Poppins"/>
                          <a:sym typeface="Poppins"/>
                        </a:rPr>
                        <a:t>Kaik</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chemeClr val="dk1"/>
                        </a:buClr>
                        <a:buSzPts val="2500"/>
                        <a:buFont typeface="Arial"/>
                        <a:buNone/>
                      </a:pPr>
                      <a:r>
                        <a:rPr lang="en-US" sz="2500" u="none" cap="none" strike="noStrike">
                          <a:latin typeface="Poppins"/>
                          <a:ea typeface="Poppins"/>
                          <a:cs typeface="Poppins"/>
                          <a:sym typeface="Poppins"/>
                        </a:rPr>
                        <a:t>9,5</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bl>
          </a:graphicData>
        </a:graphic>
      </p:graphicFrame>
      <p:graphicFrame>
        <p:nvGraphicFramePr>
          <p:cNvPr id="1365" name="Google Shape;1365;p172"/>
          <p:cNvGraphicFramePr/>
          <p:nvPr/>
        </p:nvGraphicFramePr>
        <p:xfrm>
          <a:off x="3321000" y="7678080"/>
          <a:ext cx="3000000" cy="3000000"/>
        </p:xfrm>
        <a:graphic>
          <a:graphicData uri="http://schemas.openxmlformats.org/drawingml/2006/table">
            <a:tbl>
              <a:tblPr>
                <a:noFill/>
                <a:tableStyleId>{16574959-4FCB-48D5-827C-FFBD221EB5C7}</a:tableStyleId>
              </a:tblPr>
              <a:tblGrid>
                <a:gridCol w="6095875"/>
                <a:gridCol w="6095875"/>
              </a:tblGrid>
              <a:tr h="589525">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Poppins"/>
                          <a:ea typeface="Poppins"/>
                          <a:cs typeface="Poppins"/>
                          <a:sym typeface="Poppins"/>
                        </a:rPr>
                        <a:t>Nota Grupo</a:t>
                      </a:r>
                      <a:endParaRPr sz="32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chemeClr val="dk1"/>
                        </a:buClr>
                        <a:buSzPts val="2000"/>
                        <a:buFont typeface="Arial"/>
                        <a:buNone/>
                      </a:pPr>
                      <a:r>
                        <a:rPr lang="en-US" sz="2500" u="none" cap="none" strike="noStrike">
                          <a:latin typeface="Poppins"/>
                          <a:ea typeface="Poppins"/>
                          <a:cs typeface="Poppins"/>
                          <a:sym typeface="Poppins"/>
                        </a:rPr>
                        <a:t>9,5</a:t>
                      </a:r>
                      <a:endParaRPr sz="20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CDAD3"/>
                    </a:solidFill>
                  </a:tcPr>
                </a:tc>
              </a:tr>
            </a:tbl>
          </a:graphicData>
        </a:graphic>
      </p:graphicFrame>
      <p:sp>
        <p:nvSpPr>
          <p:cNvPr id="1366" name="Google Shape;1366;p172"/>
          <p:cNvSpPr/>
          <p:nvPr/>
        </p:nvSpPr>
        <p:spPr>
          <a:xfrm>
            <a:off x="6840000" y="1800000"/>
            <a:ext cx="5039640" cy="34596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chemeClr val="dk1"/>
              </a:buClr>
              <a:buSzPts val="3000"/>
              <a:buFont typeface="Poppins"/>
              <a:buNone/>
            </a:pPr>
            <a:r>
              <a:rPr b="0" i="0" lang="en-US" sz="3000" u="none" cap="none" strike="noStrike">
                <a:solidFill>
                  <a:schemeClr val="dk1"/>
                </a:solidFill>
                <a:latin typeface="Poppins"/>
                <a:ea typeface="Poppins"/>
                <a:cs typeface="Poppins"/>
                <a:sym typeface="Poppins"/>
              </a:rPr>
              <a:t>Maria Fernanda</a:t>
            </a:r>
            <a:endParaRPr b="0" i="0" sz="2600" u="none" cap="none" strike="noStrike">
              <a:solidFill>
                <a:schemeClr val="dk1"/>
              </a:solidFill>
              <a:latin typeface="Poppins"/>
              <a:ea typeface="Poppins"/>
              <a:cs typeface="Poppins"/>
              <a:sym typeface="Poppi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199" name="Shape 199"/>
        <p:cNvGrpSpPr/>
        <p:nvPr/>
      </p:nvGrpSpPr>
      <p:grpSpPr>
        <a:xfrm>
          <a:off x="0" y="0"/>
          <a:ext cx="0" cy="0"/>
          <a:chOff x="0" y="0"/>
          <a:chExt cx="0" cy="0"/>
        </a:xfrm>
      </p:grpSpPr>
      <p:pic>
        <p:nvPicPr>
          <p:cNvPr id="200" name="Google Shape;200;p29"/>
          <p:cNvPicPr preferRelativeResize="0"/>
          <p:nvPr/>
        </p:nvPicPr>
        <p:blipFill rotWithShape="1">
          <a:blip r:embed="rId3">
            <a:alphaModFix/>
          </a:blip>
          <a:srcRect b="0" l="0" r="0" t="0"/>
          <a:stretch/>
        </p:blipFill>
        <p:spPr>
          <a:xfrm rot="-1765800">
            <a:off x="-3156480" y="4818240"/>
            <a:ext cx="8369640" cy="8880480"/>
          </a:xfrm>
          <a:prstGeom prst="rect">
            <a:avLst/>
          </a:prstGeom>
          <a:noFill/>
          <a:ln>
            <a:noFill/>
          </a:ln>
        </p:spPr>
      </p:pic>
      <p:sp>
        <p:nvSpPr>
          <p:cNvPr id="201" name="Google Shape;201;p29"/>
          <p:cNvSpPr/>
          <p:nvPr/>
        </p:nvSpPr>
        <p:spPr>
          <a:xfrm>
            <a:off x="1274280" y="476280"/>
            <a:ext cx="15891600" cy="11121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chemeClr val="dk1"/>
              </a:buClr>
              <a:buSzPts val="7300"/>
              <a:buFont typeface="Poppins Medium"/>
              <a:buNone/>
            </a:pPr>
            <a:r>
              <a:rPr b="0" i="0" lang="en-US" sz="7300" u="none" cap="none" strike="noStrike">
                <a:solidFill>
                  <a:schemeClr val="dk1"/>
                </a:solidFill>
                <a:latin typeface="Poppins Medium"/>
                <a:ea typeface="Poppins Medium"/>
                <a:cs typeface="Poppins Medium"/>
                <a:sym typeface="Poppins Medium"/>
              </a:rPr>
              <a:t>MÓDULO 2</a:t>
            </a:r>
            <a:endParaRPr b="0" i="0" sz="7300" u="none" cap="none" strike="noStrike">
              <a:solidFill>
                <a:schemeClr val="dk1"/>
              </a:solidFill>
              <a:latin typeface="Arial"/>
              <a:ea typeface="Arial"/>
              <a:cs typeface="Arial"/>
              <a:sym typeface="Arial"/>
            </a:endParaRPr>
          </a:p>
        </p:txBody>
      </p:sp>
      <p:sp>
        <p:nvSpPr>
          <p:cNvPr id="202" name="Google Shape;202;p29"/>
          <p:cNvSpPr/>
          <p:nvPr/>
        </p:nvSpPr>
        <p:spPr>
          <a:xfrm>
            <a:off x="3272760" y="1538280"/>
            <a:ext cx="11741700" cy="54330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chemeClr val="dk1"/>
              </a:buClr>
              <a:buSzPts val="3060"/>
              <a:buFont typeface="Arial"/>
              <a:buNone/>
            </a:pPr>
            <a:r>
              <a:t/>
            </a:r>
            <a:endParaRPr b="0" i="0" sz="3060" u="none" cap="none" strike="noStrike">
              <a:solidFill>
                <a:schemeClr val="dk1"/>
              </a:solidFill>
              <a:latin typeface="Arial"/>
              <a:ea typeface="Arial"/>
              <a:cs typeface="Arial"/>
              <a:sym typeface="Arial"/>
            </a:endParaRPr>
          </a:p>
        </p:txBody>
      </p:sp>
      <p:pic>
        <p:nvPicPr>
          <p:cNvPr id="203" name="Google Shape;203;p29"/>
          <p:cNvPicPr preferRelativeResize="0"/>
          <p:nvPr/>
        </p:nvPicPr>
        <p:blipFill rotWithShape="1">
          <a:blip r:embed="rId4">
            <a:alphaModFix/>
          </a:blip>
          <a:srcRect b="0" l="0" r="0" t="0"/>
          <a:stretch/>
        </p:blipFill>
        <p:spPr>
          <a:xfrm>
            <a:off x="4864400" y="2083250"/>
            <a:ext cx="3877427" cy="3877450"/>
          </a:xfrm>
          <a:prstGeom prst="rect">
            <a:avLst/>
          </a:prstGeom>
          <a:noFill/>
          <a:ln>
            <a:noFill/>
          </a:ln>
        </p:spPr>
      </p:pic>
      <p:pic>
        <p:nvPicPr>
          <p:cNvPr id="204" name="Google Shape;204;p29"/>
          <p:cNvPicPr preferRelativeResize="0"/>
          <p:nvPr/>
        </p:nvPicPr>
        <p:blipFill rotWithShape="1">
          <a:blip r:embed="rId5">
            <a:alphaModFix/>
          </a:blip>
          <a:srcRect b="0" l="0" r="0" t="0"/>
          <a:stretch/>
        </p:blipFill>
        <p:spPr>
          <a:xfrm>
            <a:off x="9625825" y="2057495"/>
            <a:ext cx="3877425" cy="3928955"/>
          </a:xfrm>
          <a:prstGeom prst="rect">
            <a:avLst/>
          </a:prstGeom>
          <a:noFill/>
          <a:ln>
            <a:noFill/>
          </a:ln>
        </p:spPr>
      </p:pic>
      <p:pic>
        <p:nvPicPr>
          <p:cNvPr id="205" name="Google Shape;205;p29"/>
          <p:cNvPicPr preferRelativeResize="0"/>
          <p:nvPr/>
        </p:nvPicPr>
        <p:blipFill rotWithShape="1">
          <a:blip r:embed="rId6">
            <a:alphaModFix/>
          </a:blip>
          <a:srcRect b="0" l="0" r="0" t="0"/>
          <a:stretch/>
        </p:blipFill>
        <p:spPr>
          <a:xfrm>
            <a:off x="5338839" y="6311899"/>
            <a:ext cx="7609525" cy="3764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209" name="Shape 209"/>
        <p:cNvGrpSpPr/>
        <p:nvPr/>
      </p:nvGrpSpPr>
      <p:grpSpPr>
        <a:xfrm>
          <a:off x="0" y="0"/>
          <a:ext cx="0" cy="0"/>
          <a:chOff x="0" y="0"/>
          <a:chExt cx="0" cy="0"/>
        </a:xfrm>
      </p:grpSpPr>
      <p:pic>
        <p:nvPicPr>
          <p:cNvPr id="210" name="Google Shape;210;p30"/>
          <p:cNvPicPr preferRelativeResize="0"/>
          <p:nvPr/>
        </p:nvPicPr>
        <p:blipFill rotWithShape="1">
          <a:blip r:embed="rId3">
            <a:alphaModFix/>
          </a:blip>
          <a:srcRect b="0" l="0" r="0" t="0"/>
          <a:stretch/>
        </p:blipFill>
        <p:spPr>
          <a:xfrm rot="-1765800">
            <a:off x="-3156480" y="4818240"/>
            <a:ext cx="8369640" cy="8880480"/>
          </a:xfrm>
          <a:prstGeom prst="rect">
            <a:avLst/>
          </a:prstGeom>
          <a:noFill/>
          <a:ln>
            <a:noFill/>
          </a:ln>
        </p:spPr>
      </p:pic>
      <p:sp>
        <p:nvSpPr>
          <p:cNvPr id="211" name="Google Shape;211;p30"/>
          <p:cNvSpPr/>
          <p:nvPr/>
        </p:nvSpPr>
        <p:spPr>
          <a:xfrm>
            <a:off x="1274280" y="476280"/>
            <a:ext cx="15891600" cy="11121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chemeClr val="dk1"/>
              </a:buClr>
              <a:buSzPts val="7300"/>
              <a:buFont typeface="Poppins Medium"/>
              <a:buNone/>
            </a:pPr>
            <a:r>
              <a:rPr b="0" i="0" lang="en-US" sz="7300" u="none" cap="none" strike="noStrike">
                <a:solidFill>
                  <a:schemeClr val="dk1"/>
                </a:solidFill>
                <a:latin typeface="Poppins Medium"/>
                <a:ea typeface="Poppins Medium"/>
                <a:cs typeface="Poppins Medium"/>
                <a:sym typeface="Poppins Medium"/>
              </a:rPr>
              <a:t>MÓDULO 3</a:t>
            </a:r>
            <a:endParaRPr b="0" i="0" sz="7300" u="none" cap="none" strike="noStrike">
              <a:solidFill>
                <a:schemeClr val="dk1"/>
              </a:solidFill>
              <a:latin typeface="Arial"/>
              <a:ea typeface="Arial"/>
              <a:cs typeface="Arial"/>
              <a:sym typeface="Arial"/>
            </a:endParaRPr>
          </a:p>
        </p:txBody>
      </p:sp>
      <p:sp>
        <p:nvSpPr>
          <p:cNvPr id="212" name="Google Shape;212;p30"/>
          <p:cNvSpPr/>
          <p:nvPr/>
        </p:nvSpPr>
        <p:spPr>
          <a:xfrm>
            <a:off x="3272760" y="1538280"/>
            <a:ext cx="11741700" cy="54330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chemeClr val="dk1"/>
              </a:buClr>
              <a:buSzPts val="3060"/>
              <a:buFont typeface="Arial"/>
              <a:buNone/>
            </a:pPr>
            <a:r>
              <a:t/>
            </a:r>
            <a:endParaRPr b="0" i="0" sz="3060" u="none" cap="none" strike="noStrike">
              <a:solidFill>
                <a:schemeClr val="dk1"/>
              </a:solidFill>
              <a:latin typeface="Arial"/>
              <a:ea typeface="Arial"/>
              <a:cs typeface="Arial"/>
              <a:sym typeface="Arial"/>
            </a:endParaRPr>
          </a:p>
        </p:txBody>
      </p:sp>
      <p:pic>
        <p:nvPicPr>
          <p:cNvPr id="213" name="Google Shape;213;p30"/>
          <p:cNvPicPr preferRelativeResize="0"/>
          <p:nvPr/>
        </p:nvPicPr>
        <p:blipFill rotWithShape="1">
          <a:blip r:embed="rId4">
            <a:alphaModFix/>
          </a:blip>
          <a:srcRect b="0" l="0" r="0" t="0"/>
          <a:stretch/>
        </p:blipFill>
        <p:spPr>
          <a:xfrm>
            <a:off x="1125600" y="476275"/>
            <a:ext cx="6184299" cy="6184299"/>
          </a:xfrm>
          <a:prstGeom prst="rect">
            <a:avLst/>
          </a:prstGeom>
          <a:noFill/>
          <a:ln>
            <a:noFill/>
          </a:ln>
        </p:spPr>
      </p:pic>
      <p:pic>
        <p:nvPicPr>
          <p:cNvPr id="214" name="Google Shape;214;p30"/>
          <p:cNvPicPr preferRelativeResize="0"/>
          <p:nvPr/>
        </p:nvPicPr>
        <p:blipFill rotWithShape="1">
          <a:blip r:embed="rId5">
            <a:alphaModFix/>
          </a:blip>
          <a:srcRect b="0" l="0" r="0" t="0"/>
          <a:stretch/>
        </p:blipFill>
        <p:spPr>
          <a:xfrm>
            <a:off x="6287300" y="805800"/>
            <a:ext cx="5610924" cy="5610924"/>
          </a:xfrm>
          <a:prstGeom prst="rect">
            <a:avLst/>
          </a:prstGeom>
          <a:noFill/>
          <a:ln>
            <a:noFill/>
          </a:ln>
        </p:spPr>
      </p:pic>
      <p:pic>
        <p:nvPicPr>
          <p:cNvPr id="215" name="Google Shape;215;p30"/>
          <p:cNvPicPr preferRelativeResize="0"/>
          <p:nvPr/>
        </p:nvPicPr>
        <p:blipFill rotWithShape="1">
          <a:blip r:embed="rId6">
            <a:alphaModFix/>
          </a:blip>
          <a:srcRect b="0" l="0" r="0" t="0"/>
          <a:stretch/>
        </p:blipFill>
        <p:spPr>
          <a:xfrm>
            <a:off x="11437200" y="948250"/>
            <a:ext cx="5610924" cy="5468475"/>
          </a:xfrm>
          <a:prstGeom prst="rect">
            <a:avLst/>
          </a:prstGeom>
          <a:noFill/>
          <a:ln>
            <a:noFill/>
          </a:ln>
        </p:spPr>
      </p:pic>
      <p:pic>
        <p:nvPicPr>
          <p:cNvPr id="216" name="Google Shape;216;p30"/>
          <p:cNvPicPr preferRelativeResize="0"/>
          <p:nvPr/>
        </p:nvPicPr>
        <p:blipFill rotWithShape="1">
          <a:blip r:embed="rId7">
            <a:alphaModFix/>
          </a:blip>
          <a:srcRect b="0" l="0" r="0" t="0"/>
          <a:stretch/>
        </p:blipFill>
        <p:spPr>
          <a:xfrm>
            <a:off x="3500850" y="4525037"/>
            <a:ext cx="6400800" cy="6400800"/>
          </a:xfrm>
          <a:prstGeom prst="rect">
            <a:avLst/>
          </a:prstGeom>
          <a:noFill/>
          <a:ln>
            <a:noFill/>
          </a:ln>
        </p:spPr>
      </p:pic>
      <p:pic>
        <p:nvPicPr>
          <p:cNvPr id="217" name="Google Shape;217;p30"/>
          <p:cNvPicPr preferRelativeResize="0"/>
          <p:nvPr/>
        </p:nvPicPr>
        <p:blipFill rotWithShape="1">
          <a:blip r:embed="rId8">
            <a:alphaModFix/>
          </a:blip>
          <a:srcRect b="0" l="-7200" r="7200" t="0"/>
          <a:stretch/>
        </p:blipFill>
        <p:spPr>
          <a:xfrm>
            <a:off x="8109300" y="4440563"/>
            <a:ext cx="6569724" cy="65697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221" name="Shape 221"/>
        <p:cNvGrpSpPr/>
        <p:nvPr/>
      </p:nvGrpSpPr>
      <p:grpSpPr>
        <a:xfrm>
          <a:off x="0" y="0"/>
          <a:ext cx="0" cy="0"/>
          <a:chOff x="0" y="0"/>
          <a:chExt cx="0" cy="0"/>
        </a:xfrm>
      </p:grpSpPr>
      <p:pic>
        <p:nvPicPr>
          <p:cNvPr id="222" name="Google Shape;222;p31"/>
          <p:cNvPicPr preferRelativeResize="0"/>
          <p:nvPr/>
        </p:nvPicPr>
        <p:blipFill rotWithShape="1">
          <a:blip r:embed="rId3">
            <a:alphaModFix/>
          </a:blip>
          <a:srcRect b="0" l="0" r="0" t="0"/>
          <a:stretch/>
        </p:blipFill>
        <p:spPr>
          <a:xfrm rot="-1765800">
            <a:off x="-3156480" y="4818240"/>
            <a:ext cx="8369640" cy="8880480"/>
          </a:xfrm>
          <a:prstGeom prst="rect">
            <a:avLst/>
          </a:prstGeom>
          <a:noFill/>
          <a:ln>
            <a:noFill/>
          </a:ln>
        </p:spPr>
      </p:pic>
      <p:sp>
        <p:nvSpPr>
          <p:cNvPr id="223" name="Google Shape;223;p31"/>
          <p:cNvSpPr/>
          <p:nvPr/>
        </p:nvSpPr>
        <p:spPr>
          <a:xfrm>
            <a:off x="1274280" y="476280"/>
            <a:ext cx="15891600" cy="11121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chemeClr val="dk1"/>
              </a:buClr>
              <a:buSzPts val="7300"/>
              <a:buFont typeface="Poppins Medium"/>
              <a:buNone/>
            </a:pPr>
            <a:r>
              <a:rPr b="0" i="0" lang="en-US" sz="7300" u="none" cap="none" strike="noStrike">
                <a:solidFill>
                  <a:schemeClr val="dk1"/>
                </a:solidFill>
                <a:latin typeface="Poppins Medium"/>
                <a:ea typeface="Poppins Medium"/>
                <a:cs typeface="Poppins Medium"/>
                <a:sym typeface="Poppins Medium"/>
              </a:rPr>
              <a:t>MÓDULO 3</a:t>
            </a:r>
            <a:endParaRPr b="0" i="0" sz="7300" u="none" cap="none" strike="noStrike">
              <a:solidFill>
                <a:schemeClr val="dk1"/>
              </a:solidFill>
              <a:latin typeface="Arial"/>
              <a:ea typeface="Arial"/>
              <a:cs typeface="Arial"/>
              <a:sym typeface="Arial"/>
            </a:endParaRPr>
          </a:p>
        </p:txBody>
      </p:sp>
      <p:sp>
        <p:nvSpPr>
          <p:cNvPr id="224" name="Google Shape;224;p31"/>
          <p:cNvSpPr/>
          <p:nvPr/>
        </p:nvSpPr>
        <p:spPr>
          <a:xfrm>
            <a:off x="3272760" y="1538280"/>
            <a:ext cx="11741700" cy="54330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chemeClr val="dk1"/>
              </a:buClr>
              <a:buSzPts val="3060"/>
              <a:buFont typeface="Arial"/>
              <a:buNone/>
            </a:pPr>
            <a:r>
              <a:t/>
            </a:r>
            <a:endParaRPr b="0" i="0" sz="3060" u="none" cap="none" strike="noStrike">
              <a:solidFill>
                <a:schemeClr val="dk1"/>
              </a:solidFill>
              <a:latin typeface="Arial"/>
              <a:ea typeface="Arial"/>
              <a:cs typeface="Arial"/>
              <a:sym typeface="Arial"/>
            </a:endParaRPr>
          </a:p>
        </p:txBody>
      </p:sp>
      <p:pic>
        <p:nvPicPr>
          <p:cNvPr id="225" name="Google Shape;225;p31"/>
          <p:cNvPicPr preferRelativeResize="0"/>
          <p:nvPr/>
        </p:nvPicPr>
        <p:blipFill rotWithShape="1">
          <a:blip r:embed="rId4">
            <a:alphaModFix/>
          </a:blip>
          <a:srcRect b="0" l="0" r="0" t="0"/>
          <a:stretch/>
        </p:blipFill>
        <p:spPr>
          <a:xfrm>
            <a:off x="2033375" y="1924500"/>
            <a:ext cx="3909950" cy="3909950"/>
          </a:xfrm>
          <a:prstGeom prst="rect">
            <a:avLst/>
          </a:prstGeom>
          <a:noFill/>
          <a:ln>
            <a:noFill/>
          </a:ln>
        </p:spPr>
      </p:pic>
      <p:pic>
        <p:nvPicPr>
          <p:cNvPr id="226" name="Google Shape;226;p31"/>
          <p:cNvPicPr preferRelativeResize="0"/>
          <p:nvPr/>
        </p:nvPicPr>
        <p:blipFill rotWithShape="1">
          <a:blip r:embed="rId5">
            <a:alphaModFix/>
          </a:blip>
          <a:srcRect b="0" l="0" r="0" t="0"/>
          <a:stretch/>
        </p:blipFill>
        <p:spPr>
          <a:xfrm>
            <a:off x="7188613" y="1883450"/>
            <a:ext cx="3909963" cy="3909963"/>
          </a:xfrm>
          <a:prstGeom prst="rect">
            <a:avLst/>
          </a:prstGeom>
          <a:noFill/>
          <a:ln>
            <a:noFill/>
          </a:ln>
        </p:spPr>
      </p:pic>
      <p:pic>
        <p:nvPicPr>
          <p:cNvPr id="227" name="Google Shape;227;p31"/>
          <p:cNvPicPr preferRelativeResize="0"/>
          <p:nvPr/>
        </p:nvPicPr>
        <p:blipFill rotWithShape="1">
          <a:blip r:embed="rId6">
            <a:alphaModFix/>
          </a:blip>
          <a:srcRect b="0" l="0" r="0" t="0"/>
          <a:stretch/>
        </p:blipFill>
        <p:spPr>
          <a:xfrm>
            <a:off x="12343875" y="1883463"/>
            <a:ext cx="4103900" cy="3909950"/>
          </a:xfrm>
          <a:prstGeom prst="rect">
            <a:avLst/>
          </a:prstGeom>
          <a:noFill/>
          <a:ln>
            <a:noFill/>
          </a:ln>
        </p:spPr>
      </p:pic>
      <p:pic>
        <p:nvPicPr>
          <p:cNvPr id="228" name="Google Shape;228;p31"/>
          <p:cNvPicPr preferRelativeResize="0"/>
          <p:nvPr/>
        </p:nvPicPr>
        <p:blipFill rotWithShape="1">
          <a:blip r:embed="rId7">
            <a:alphaModFix/>
          </a:blip>
          <a:srcRect b="0" l="0" r="0" t="0"/>
          <a:stretch/>
        </p:blipFill>
        <p:spPr>
          <a:xfrm>
            <a:off x="4769400" y="6170575"/>
            <a:ext cx="3909950" cy="3909974"/>
          </a:xfrm>
          <a:prstGeom prst="rect">
            <a:avLst/>
          </a:prstGeom>
          <a:noFill/>
          <a:ln>
            <a:noFill/>
          </a:ln>
        </p:spPr>
      </p:pic>
      <p:pic>
        <p:nvPicPr>
          <p:cNvPr id="229" name="Google Shape;229;p31"/>
          <p:cNvPicPr preferRelativeResize="0"/>
          <p:nvPr/>
        </p:nvPicPr>
        <p:blipFill rotWithShape="1">
          <a:blip r:embed="rId8">
            <a:alphaModFix/>
          </a:blip>
          <a:srcRect b="0" l="0" r="0" t="0"/>
          <a:stretch/>
        </p:blipFill>
        <p:spPr>
          <a:xfrm>
            <a:off x="9980125" y="6170575"/>
            <a:ext cx="4074125" cy="3909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233" name="Shape 233"/>
        <p:cNvGrpSpPr/>
        <p:nvPr/>
      </p:nvGrpSpPr>
      <p:grpSpPr>
        <a:xfrm>
          <a:off x="0" y="0"/>
          <a:ext cx="0" cy="0"/>
          <a:chOff x="0" y="0"/>
          <a:chExt cx="0" cy="0"/>
        </a:xfrm>
      </p:grpSpPr>
      <p:pic>
        <p:nvPicPr>
          <p:cNvPr id="234" name="Google Shape;234;p32"/>
          <p:cNvPicPr preferRelativeResize="0"/>
          <p:nvPr/>
        </p:nvPicPr>
        <p:blipFill rotWithShape="1">
          <a:blip r:embed="rId3">
            <a:alphaModFix/>
          </a:blip>
          <a:srcRect b="0" l="0" r="0" t="0"/>
          <a:stretch/>
        </p:blipFill>
        <p:spPr>
          <a:xfrm rot="-1765800">
            <a:off x="-3156480" y="4818240"/>
            <a:ext cx="8369640" cy="8880480"/>
          </a:xfrm>
          <a:prstGeom prst="rect">
            <a:avLst/>
          </a:prstGeom>
          <a:noFill/>
          <a:ln>
            <a:noFill/>
          </a:ln>
        </p:spPr>
      </p:pic>
      <p:sp>
        <p:nvSpPr>
          <p:cNvPr id="235" name="Google Shape;235;p32"/>
          <p:cNvSpPr/>
          <p:nvPr/>
        </p:nvSpPr>
        <p:spPr>
          <a:xfrm>
            <a:off x="1274280" y="476280"/>
            <a:ext cx="15891600" cy="11121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chemeClr val="dk1"/>
              </a:buClr>
              <a:buSzPts val="7300"/>
              <a:buFont typeface="Poppins Medium"/>
              <a:buNone/>
            </a:pPr>
            <a:r>
              <a:rPr b="0" i="0" lang="en-US" sz="7300" u="none" cap="none" strike="noStrike">
                <a:solidFill>
                  <a:schemeClr val="dk1"/>
                </a:solidFill>
                <a:latin typeface="Poppins Medium"/>
                <a:ea typeface="Poppins Medium"/>
                <a:cs typeface="Poppins Medium"/>
                <a:sym typeface="Poppins Medium"/>
              </a:rPr>
              <a:t>MÓDULO 3</a:t>
            </a:r>
            <a:endParaRPr b="0" i="0" sz="7300" u="none" cap="none" strike="noStrike">
              <a:solidFill>
                <a:schemeClr val="dk1"/>
              </a:solidFill>
              <a:latin typeface="Arial"/>
              <a:ea typeface="Arial"/>
              <a:cs typeface="Arial"/>
              <a:sym typeface="Arial"/>
            </a:endParaRPr>
          </a:p>
        </p:txBody>
      </p:sp>
      <p:sp>
        <p:nvSpPr>
          <p:cNvPr id="236" name="Google Shape;236;p32"/>
          <p:cNvSpPr/>
          <p:nvPr/>
        </p:nvSpPr>
        <p:spPr>
          <a:xfrm>
            <a:off x="3272760" y="1538280"/>
            <a:ext cx="11741700" cy="54330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chemeClr val="dk1"/>
              </a:buClr>
              <a:buSzPts val="3060"/>
              <a:buFont typeface="Arial"/>
              <a:buNone/>
            </a:pPr>
            <a:r>
              <a:t/>
            </a:r>
            <a:endParaRPr b="0" i="0" sz="3060" u="none" cap="none" strike="noStrike">
              <a:solidFill>
                <a:schemeClr val="dk1"/>
              </a:solidFill>
              <a:latin typeface="Arial"/>
              <a:ea typeface="Arial"/>
              <a:cs typeface="Arial"/>
              <a:sym typeface="Arial"/>
            </a:endParaRPr>
          </a:p>
        </p:txBody>
      </p:sp>
      <p:pic>
        <p:nvPicPr>
          <p:cNvPr id="237" name="Google Shape;237;p32"/>
          <p:cNvPicPr preferRelativeResize="0"/>
          <p:nvPr/>
        </p:nvPicPr>
        <p:blipFill rotWithShape="1">
          <a:blip r:embed="rId4">
            <a:alphaModFix/>
          </a:blip>
          <a:srcRect b="0" l="0" r="0" t="0"/>
          <a:stretch/>
        </p:blipFill>
        <p:spPr>
          <a:xfrm>
            <a:off x="1755400" y="3000875"/>
            <a:ext cx="4435500" cy="4435526"/>
          </a:xfrm>
          <a:prstGeom prst="rect">
            <a:avLst/>
          </a:prstGeom>
          <a:noFill/>
          <a:ln>
            <a:noFill/>
          </a:ln>
        </p:spPr>
      </p:pic>
      <p:pic>
        <p:nvPicPr>
          <p:cNvPr id="238" name="Google Shape;238;p32"/>
          <p:cNvPicPr preferRelativeResize="0"/>
          <p:nvPr/>
        </p:nvPicPr>
        <p:blipFill rotWithShape="1">
          <a:blip r:embed="rId5">
            <a:alphaModFix/>
          </a:blip>
          <a:srcRect b="0" l="0" r="0" t="0"/>
          <a:stretch/>
        </p:blipFill>
        <p:spPr>
          <a:xfrm>
            <a:off x="6913963" y="3000888"/>
            <a:ext cx="4435500" cy="4435500"/>
          </a:xfrm>
          <a:prstGeom prst="rect">
            <a:avLst/>
          </a:prstGeom>
          <a:noFill/>
          <a:ln>
            <a:noFill/>
          </a:ln>
        </p:spPr>
      </p:pic>
      <p:pic>
        <p:nvPicPr>
          <p:cNvPr id="239" name="Google Shape;239;p32"/>
          <p:cNvPicPr preferRelativeResize="0"/>
          <p:nvPr/>
        </p:nvPicPr>
        <p:blipFill rotWithShape="1">
          <a:blip r:embed="rId6">
            <a:alphaModFix/>
          </a:blip>
          <a:srcRect b="0" l="0" r="0" t="0"/>
          <a:stretch/>
        </p:blipFill>
        <p:spPr>
          <a:xfrm>
            <a:off x="12072525" y="3000875"/>
            <a:ext cx="4435500" cy="4435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75" name="Shape 75"/>
        <p:cNvGrpSpPr/>
        <p:nvPr/>
      </p:nvGrpSpPr>
      <p:grpSpPr>
        <a:xfrm>
          <a:off x="0" y="0"/>
          <a:ext cx="0" cy="0"/>
          <a:chOff x="0" y="0"/>
          <a:chExt cx="0" cy="0"/>
        </a:xfrm>
      </p:grpSpPr>
      <p:pic>
        <p:nvPicPr>
          <p:cNvPr id="76" name="Google Shape;76;p15"/>
          <p:cNvPicPr preferRelativeResize="0"/>
          <p:nvPr/>
        </p:nvPicPr>
        <p:blipFill rotWithShape="1">
          <a:blip r:embed="rId3">
            <a:alphaModFix/>
          </a:blip>
          <a:srcRect b="0" l="0" r="0" t="0"/>
          <a:stretch/>
        </p:blipFill>
        <p:spPr>
          <a:xfrm flipH="1" rot="4106400">
            <a:off x="-4340520" y="-8929440"/>
            <a:ext cx="14744160" cy="17578800"/>
          </a:xfrm>
          <a:prstGeom prst="rect">
            <a:avLst/>
          </a:prstGeom>
          <a:noFill/>
          <a:ln>
            <a:noFill/>
          </a:ln>
        </p:spPr>
      </p:pic>
      <p:pic>
        <p:nvPicPr>
          <p:cNvPr id="77" name="Google Shape;77;p15"/>
          <p:cNvPicPr preferRelativeResize="0"/>
          <p:nvPr/>
        </p:nvPicPr>
        <p:blipFill rotWithShape="1">
          <a:blip r:embed="rId4">
            <a:alphaModFix/>
          </a:blip>
          <a:srcRect b="0" l="0" r="0" t="0"/>
          <a:stretch/>
        </p:blipFill>
        <p:spPr>
          <a:xfrm>
            <a:off x="14835240" y="1028880"/>
            <a:ext cx="7797960" cy="8418960"/>
          </a:xfrm>
          <a:prstGeom prst="rect">
            <a:avLst/>
          </a:prstGeom>
          <a:noFill/>
          <a:ln>
            <a:noFill/>
          </a:ln>
        </p:spPr>
      </p:pic>
      <p:sp>
        <p:nvSpPr>
          <p:cNvPr id="78" name="Google Shape;78;p15"/>
          <p:cNvSpPr/>
          <p:nvPr/>
        </p:nvSpPr>
        <p:spPr>
          <a:xfrm>
            <a:off x="1028880" y="2135880"/>
            <a:ext cx="9016560" cy="174924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11480"/>
              <a:buFont typeface="Arial"/>
              <a:buNone/>
            </a:pPr>
            <a:r>
              <a:rPr b="0" i="0" lang="en-US" sz="11480" u="none" cap="none" strike="noStrike">
                <a:solidFill>
                  <a:srgbClr val="000000"/>
                </a:solidFill>
                <a:latin typeface="Poppins Medium"/>
                <a:ea typeface="Poppins Medium"/>
                <a:cs typeface="Poppins Medium"/>
                <a:sym typeface="Poppins Medium"/>
              </a:rPr>
              <a:t>SUMÁRIO</a:t>
            </a:r>
            <a:endParaRPr b="0" i="0" sz="11480" u="none" cap="none" strike="noStrike">
              <a:solidFill>
                <a:schemeClr val="dk1"/>
              </a:solidFill>
              <a:latin typeface="Arial"/>
              <a:ea typeface="Arial"/>
              <a:cs typeface="Arial"/>
              <a:sym typeface="Arial"/>
            </a:endParaRPr>
          </a:p>
        </p:txBody>
      </p:sp>
      <p:grpSp>
        <p:nvGrpSpPr>
          <p:cNvPr id="79" name="Google Shape;79;p15"/>
          <p:cNvGrpSpPr/>
          <p:nvPr/>
        </p:nvGrpSpPr>
        <p:grpSpPr>
          <a:xfrm>
            <a:off x="9474480" y="6261120"/>
            <a:ext cx="7783920" cy="4665600"/>
            <a:chOff x="9474480" y="6261120"/>
            <a:chExt cx="7783920" cy="4665600"/>
          </a:xfrm>
        </p:grpSpPr>
        <p:sp>
          <p:nvSpPr>
            <p:cNvPr id="80" name="Google Shape;80;p15"/>
            <p:cNvSpPr/>
            <p:nvPr/>
          </p:nvSpPr>
          <p:spPr>
            <a:xfrm>
              <a:off x="9474480" y="6261120"/>
              <a:ext cx="7783920" cy="609120"/>
            </a:xfrm>
            <a:prstGeom prst="rect">
              <a:avLst/>
            </a:prstGeom>
            <a:noFill/>
            <a:ln>
              <a:noFill/>
            </a:ln>
          </p:spPr>
          <p:txBody>
            <a:bodyPr anchorCtr="0" anchor="t" bIns="0" lIns="0" spcFirstLastPara="1" rIns="0" wrap="square" tIns="0">
              <a:noAutofit/>
            </a:bodyPr>
            <a:lstStyle/>
            <a:p>
              <a:pPr indent="0" lvl="0" marL="0" marR="0" rtl="0" algn="l">
                <a:lnSpc>
                  <a:spcPct val="149968"/>
                </a:lnSpc>
                <a:spcBef>
                  <a:spcPts val="0"/>
                </a:spcBef>
                <a:spcAft>
                  <a:spcPts val="0"/>
                </a:spcAft>
                <a:buClr>
                  <a:srgbClr val="000000"/>
                </a:buClr>
                <a:buSzPts val="3200"/>
                <a:buFont typeface="Arial"/>
                <a:buNone/>
              </a:pPr>
              <a:r>
                <a:rPr b="0" i="0" lang="en-US" sz="3200" u="none" cap="none" strike="noStrike">
                  <a:solidFill>
                    <a:srgbClr val="000000"/>
                  </a:solidFill>
                  <a:latin typeface="Poppins Light"/>
                  <a:ea typeface="Poppins Light"/>
                  <a:cs typeface="Poppins Light"/>
                  <a:sym typeface="Poppins Light"/>
                </a:rPr>
                <a:t>Termo de Abertura;</a:t>
              </a:r>
              <a:endParaRPr b="0" i="0" sz="3200" u="none" cap="none" strike="noStrike">
                <a:solidFill>
                  <a:schemeClr val="dk1"/>
                </a:solidFill>
                <a:latin typeface="Arial"/>
                <a:ea typeface="Arial"/>
                <a:cs typeface="Arial"/>
                <a:sym typeface="Arial"/>
              </a:endParaRPr>
            </a:p>
          </p:txBody>
        </p:sp>
        <p:sp>
          <p:nvSpPr>
            <p:cNvPr id="81" name="Google Shape;81;p15"/>
            <p:cNvSpPr/>
            <p:nvPr/>
          </p:nvSpPr>
          <p:spPr>
            <a:xfrm>
              <a:off x="9474480" y="7290000"/>
              <a:ext cx="7783920" cy="609120"/>
            </a:xfrm>
            <a:prstGeom prst="rect">
              <a:avLst/>
            </a:prstGeom>
            <a:noFill/>
            <a:ln>
              <a:noFill/>
            </a:ln>
          </p:spPr>
          <p:txBody>
            <a:bodyPr anchorCtr="0" anchor="t" bIns="0" lIns="0" spcFirstLastPara="1" rIns="0" wrap="square" tIns="0">
              <a:noAutofit/>
            </a:bodyPr>
            <a:lstStyle/>
            <a:p>
              <a:pPr indent="0" lvl="0" marL="0" marR="0" rtl="0" algn="l">
                <a:lnSpc>
                  <a:spcPct val="149968"/>
                </a:lnSpc>
                <a:spcBef>
                  <a:spcPts val="0"/>
                </a:spcBef>
                <a:spcAft>
                  <a:spcPts val="0"/>
                </a:spcAft>
                <a:buClr>
                  <a:srgbClr val="000000"/>
                </a:buClr>
                <a:buSzPts val="3200"/>
                <a:buFont typeface="Arial"/>
                <a:buNone/>
              </a:pPr>
              <a:r>
                <a:rPr b="0" i="0" lang="en-US" sz="3200" u="none" cap="none" strike="noStrike">
                  <a:solidFill>
                    <a:srgbClr val="000000"/>
                  </a:solidFill>
                  <a:latin typeface="Poppins Light"/>
                  <a:ea typeface="Poppins Light"/>
                  <a:cs typeface="Poppins Light"/>
                  <a:sym typeface="Poppins Light"/>
                </a:rPr>
                <a:t>Nome / Logo /Template;</a:t>
              </a:r>
              <a:endParaRPr b="0" i="0" sz="3200" u="none" cap="none" strike="noStrike">
                <a:solidFill>
                  <a:schemeClr val="dk1"/>
                </a:solidFill>
                <a:latin typeface="Arial"/>
                <a:ea typeface="Arial"/>
                <a:cs typeface="Arial"/>
                <a:sym typeface="Arial"/>
              </a:endParaRPr>
            </a:p>
          </p:txBody>
        </p:sp>
        <p:sp>
          <p:nvSpPr>
            <p:cNvPr id="82" name="Google Shape;82;p15"/>
            <p:cNvSpPr/>
            <p:nvPr/>
          </p:nvSpPr>
          <p:spPr>
            <a:xfrm>
              <a:off x="9474480" y="8318880"/>
              <a:ext cx="7783920" cy="609120"/>
            </a:xfrm>
            <a:prstGeom prst="rect">
              <a:avLst/>
            </a:prstGeom>
            <a:noFill/>
            <a:ln>
              <a:noFill/>
            </a:ln>
          </p:spPr>
          <p:txBody>
            <a:bodyPr anchorCtr="0" anchor="t" bIns="0" lIns="0" spcFirstLastPara="1" rIns="0" wrap="square" tIns="0">
              <a:noAutofit/>
            </a:bodyPr>
            <a:lstStyle/>
            <a:p>
              <a:pPr indent="0" lvl="0" marL="0" marR="0" rtl="0" algn="l">
                <a:lnSpc>
                  <a:spcPct val="149968"/>
                </a:lnSpc>
                <a:spcBef>
                  <a:spcPts val="0"/>
                </a:spcBef>
                <a:spcAft>
                  <a:spcPts val="0"/>
                </a:spcAft>
                <a:buClr>
                  <a:srgbClr val="000000"/>
                </a:buClr>
                <a:buSzPts val="3200"/>
                <a:buFont typeface="Arial"/>
                <a:buNone/>
              </a:pPr>
              <a:r>
                <a:rPr b="0" i="0" lang="en-US" sz="3200" u="none" cap="none" strike="noStrike">
                  <a:solidFill>
                    <a:srgbClr val="000000"/>
                  </a:solidFill>
                  <a:latin typeface="Poppins Light"/>
                  <a:ea typeface="Poppins Light"/>
                  <a:cs typeface="Poppins Light"/>
                  <a:sym typeface="Poppins Light"/>
                </a:rPr>
                <a:t>Apresentação Módulos;</a:t>
              </a:r>
              <a:endParaRPr b="0" i="0" sz="3200" u="none" cap="none" strike="noStrike">
                <a:solidFill>
                  <a:schemeClr val="dk1"/>
                </a:solidFill>
                <a:latin typeface="Arial"/>
                <a:ea typeface="Arial"/>
                <a:cs typeface="Arial"/>
                <a:sym typeface="Arial"/>
              </a:endParaRPr>
            </a:p>
          </p:txBody>
        </p:sp>
        <p:sp>
          <p:nvSpPr>
            <p:cNvPr id="83" name="Google Shape;83;p15"/>
            <p:cNvSpPr/>
            <p:nvPr/>
          </p:nvSpPr>
          <p:spPr>
            <a:xfrm>
              <a:off x="9474480" y="10377720"/>
              <a:ext cx="7783920" cy="54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84" name="Google Shape;84;p15"/>
          <p:cNvPicPr preferRelativeResize="0"/>
          <p:nvPr/>
        </p:nvPicPr>
        <p:blipFill rotWithShape="1">
          <a:blip r:embed="rId5">
            <a:alphaModFix/>
          </a:blip>
          <a:srcRect b="13497" l="17318" r="2549" t="8730"/>
          <a:stretch/>
        </p:blipFill>
        <p:spPr>
          <a:xfrm>
            <a:off x="8592480" y="6337080"/>
            <a:ext cx="550800" cy="582120"/>
          </a:xfrm>
          <a:prstGeom prst="rect">
            <a:avLst/>
          </a:prstGeom>
          <a:noFill/>
          <a:ln>
            <a:noFill/>
          </a:ln>
        </p:spPr>
      </p:pic>
      <p:pic>
        <p:nvPicPr>
          <p:cNvPr id="85" name="Google Shape;85;p15"/>
          <p:cNvPicPr preferRelativeResize="0"/>
          <p:nvPr/>
        </p:nvPicPr>
        <p:blipFill rotWithShape="1">
          <a:blip r:embed="rId6">
            <a:alphaModFix/>
          </a:blip>
          <a:srcRect b="13497" l="17318" r="2549" t="8730"/>
          <a:stretch/>
        </p:blipFill>
        <p:spPr>
          <a:xfrm>
            <a:off x="8592480" y="7368120"/>
            <a:ext cx="550800" cy="582120"/>
          </a:xfrm>
          <a:prstGeom prst="rect">
            <a:avLst/>
          </a:prstGeom>
          <a:noFill/>
          <a:ln>
            <a:noFill/>
          </a:ln>
        </p:spPr>
      </p:pic>
      <p:pic>
        <p:nvPicPr>
          <p:cNvPr id="86" name="Google Shape;86;p15"/>
          <p:cNvPicPr preferRelativeResize="0"/>
          <p:nvPr/>
        </p:nvPicPr>
        <p:blipFill rotWithShape="1">
          <a:blip r:embed="rId7">
            <a:alphaModFix/>
          </a:blip>
          <a:srcRect b="13497" l="17318" r="2549" t="8730"/>
          <a:stretch/>
        </p:blipFill>
        <p:spPr>
          <a:xfrm>
            <a:off x="8592480" y="8309880"/>
            <a:ext cx="550800" cy="58212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243" name="Shape 243"/>
        <p:cNvGrpSpPr/>
        <p:nvPr/>
      </p:nvGrpSpPr>
      <p:grpSpPr>
        <a:xfrm>
          <a:off x="0" y="0"/>
          <a:ext cx="0" cy="0"/>
          <a:chOff x="0" y="0"/>
          <a:chExt cx="0" cy="0"/>
        </a:xfrm>
      </p:grpSpPr>
      <p:pic>
        <p:nvPicPr>
          <p:cNvPr id="244" name="Google Shape;244;p33"/>
          <p:cNvPicPr preferRelativeResize="0"/>
          <p:nvPr/>
        </p:nvPicPr>
        <p:blipFill rotWithShape="1">
          <a:blip r:embed="rId3">
            <a:alphaModFix/>
          </a:blip>
          <a:srcRect b="0" l="0" r="0" t="0"/>
          <a:stretch/>
        </p:blipFill>
        <p:spPr>
          <a:xfrm rot="-1765800">
            <a:off x="-3156480" y="4818240"/>
            <a:ext cx="8369640" cy="8880480"/>
          </a:xfrm>
          <a:prstGeom prst="rect">
            <a:avLst/>
          </a:prstGeom>
          <a:noFill/>
          <a:ln>
            <a:noFill/>
          </a:ln>
        </p:spPr>
      </p:pic>
      <p:sp>
        <p:nvSpPr>
          <p:cNvPr id="245" name="Google Shape;245;p33"/>
          <p:cNvSpPr/>
          <p:nvPr/>
        </p:nvSpPr>
        <p:spPr>
          <a:xfrm>
            <a:off x="1274280" y="476280"/>
            <a:ext cx="15891600" cy="11121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chemeClr val="dk1"/>
              </a:buClr>
              <a:buSzPts val="7300"/>
              <a:buFont typeface="Poppins Medium"/>
              <a:buNone/>
            </a:pPr>
            <a:r>
              <a:rPr b="0" i="0" lang="en-US" sz="7300" u="none" cap="none" strike="noStrike">
                <a:solidFill>
                  <a:schemeClr val="dk1"/>
                </a:solidFill>
                <a:latin typeface="Poppins Medium"/>
                <a:ea typeface="Poppins Medium"/>
                <a:cs typeface="Poppins Medium"/>
                <a:sym typeface="Poppins Medium"/>
              </a:rPr>
              <a:t>MÓDULO 4</a:t>
            </a:r>
            <a:endParaRPr b="0" i="0" sz="7300" u="none" cap="none" strike="noStrike">
              <a:solidFill>
                <a:schemeClr val="dk1"/>
              </a:solidFill>
              <a:latin typeface="Arial"/>
              <a:ea typeface="Arial"/>
              <a:cs typeface="Arial"/>
              <a:sym typeface="Arial"/>
            </a:endParaRPr>
          </a:p>
        </p:txBody>
      </p:sp>
      <p:sp>
        <p:nvSpPr>
          <p:cNvPr id="246" name="Google Shape;246;p33"/>
          <p:cNvSpPr/>
          <p:nvPr/>
        </p:nvSpPr>
        <p:spPr>
          <a:xfrm>
            <a:off x="3272760" y="1538280"/>
            <a:ext cx="11741700" cy="54330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chemeClr val="dk1"/>
              </a:buClr>
              <a:buSzPts val="3060"/>
              <a:buFont typeface="Arial"/>
              <a:buNone/>
            </a:pPr>
            <a:r>
              <a:t/>
            </a:r>
            <a:endParaRPr b="0" i="0" sz="3060" u="none" cap="none" strike="noStrike">
              <a:solidFill>
                <a:schemeClr val="dk1"/>
              </a:solidFill>
              <a:latin typeface="Arial"/>
              <a:ea typeface="Arial"/>
              <a:cs typeface="Arial"/>
              <a:sym typeface="Arial"/>
            </a:endParaRPr>
          </a:p>
        </p:txBody>
      </p:sp>
      <p:pic>
        <p:nvPicPr>
          <p:cNvPr id="247" name="Google Shape;247;p33"/>
          <p:cNvPicPr preferRelativeResize="0"/>
          <p:nvPr/>
        </p:nvPicPr>
        <p:blipFill rotWithShape="1">
          <a:blip r:embed="rId4">
            <a:alphaModFix/>
          </a:blip>
          <a:srcRect b="0" l="0" r="0" t="0"/>
          <a:stretch/>
        </p:blipFill>
        <p:spPr>
          <a:xfrm>
            <a:off x="9563525" y="5122800"/>
            <a:ext cx="6945251" cy="6945274"/>
          </a:xfrm>
          <a:prstGeom prst="rect">
            <a:avLst/>
          </a:prstGeom>
          <a:noFill/>
          <a:ln>
            <a:noFill/>
          </a:ln>
        </p:spPr>
      </p:pic>
      <p:pic>
        <p:nvPicPr>
          <p:cNvPr id="248" name="Google Shape;248;p33"/>
          <p:cNvPicPr preferRelativeResize="0"/>
          <p:nvPr/>
        </p:nvPicPr>
        <p:blipFill rotWithShape="1">
          <a:blip r:embed="rId5">
            <a:alphaModFix/>
          </a:blip>
          <a:srcRect b="0" l="0" r="0" t="0"/>
          <a:stretch/>
        </p:blipFill>
        <p:spPr>
          <a:xfrm>
            <a:off x="7174775" y="2106663"/>
            <a:ext cx="4090625" cy="4090625"/>
          </a:xfrm>
          <a:prstGeom prst="rect">
            <a:avLst/>
          </a:prstGeom>
          <a:noFill/>
          <a:ln>
            <a:noFill/>
          </a:ln>
        </p:spPr>
      </p:pic>
      <p:pic>
        <p:nvPicPr>
          <p:cNvPr id="249" name="Google Shape;249;p33"/>
          <p:cNvPicPr preferRelativeResize="0"/>
          <p:nvPr/>
        </p:nvPicPr>
        <p:blipFill rotWithShape="1">
          <a:blip r:embed="rId6">
            <a:alphaModFix/>
          </a:blip>
          <a:srcRect b="0" l="0" r="-5572" t="-5385"/>
          <a:stretch/>
        </p:blipFill>
        <p:spPr>
          <a:xfrm>
            <a:off x="11430200" y="900525"/>
            <a:ext cx="5857024" cy="5846625"/>
          </a:xfrm>
          <a:prstGeom prst="rect">
            <a:avLst/>
          </a:prstGeom>
          <a:noFill/>
          <a:ln>
            <a:noFill/>
          </a:ln>
        </p:spPr>
      </p:pic>
      <p:pic>
        <p:nvPicPr>
          <p:cNvPr id="250" name="Google Shape;250;p33"/>
          <p:cNvPicPr preferRelativeResize="0"/>
          <p:nvPr/>
        </p:nvPicPr>
        <p:blipFill rotWithShape="1">
          <a:blip r:embed="rId7">
            <a:alphaModFix/>
          </a:blip>
          <a:srcRect b="0" l="0" r="0" t="0"/>
          <a:stretch/>
        </p:blipFill>
        <p:spPr>
          <a:xfrm>
            <a:off x="1571750" y="1308925"/>
            <a:ext cx="5438225" cy="5438225"/>
          </a:xfrm>
          <a:prstGeom prst="rect">
            <a:avLst/>
          </a:prstGeom>
          <a:noFill/>
          <a:ln>
            <a:noFill/>
          </a:ln>
        </p:spPr>
      </p:pic>
      <p:pic>
        <p:nvPicPr>
          <p:cNvPr id="251" name="Google Shape;251;p33"/>
          <p:cNvPicPr preferRelativeResize="0"/>
          <p:nvPr/>
        </p:nvPicPr>
        <p:blipFill rotWithShape="1">
          <a:blip r:embed="rId8">
            <a:alphaModFix/>
          </a:blip>
          <a:srcRect b="4587" l="0" r="0" t="-4589"/>
          <a:stretch/>
        </p:blipFill>
        <p:spPr>
          <a:xfrm>
            <a:off x="4081725" y="4747875"/>
            <a:ext cx="5655326" cy="56553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255" name="Shape 255"/>
        <p:cNvGrpSpPr/>
        <p:nvPr/>
      </p:nvGrpSpPr>
      <p:grpSpPr>
        <a:xfrm>
          <a:off x="0" y="0"/>
          <a:ext cx="0" cy="0"/>
          <a:chOff x="0" y="0"/>
          <a:chExt cx="0" cy="0"/>
        </a:xfrm>
      </p:grpSpPr>
      <p:pic>
        <p:nvPicPr>
          <p:cNvPr id="256" name="Google Shape;256;p34"/>
          <p:cNvPicPr preferRelativeResize="0"/>
          <p:nvPr/>
        </p:nvPicPr>
        <p:blipFill rotWithShape="1">
          <a:blip r:embed="rId3">
            <a:alphaModFix/>
          </a:blip>
          <a:srcRect b="0" l="0" r="0" t="0"/>
          <a:stretch/>
        </p:blipFill>
        <p:spPr>
          <a:xfrm rot="-1765800">
            <a:off x="-3156480" y="4818240"/>
            <a:ext cx="8369640" cy="8880480"/>
          </a:xfrm>
          <a:prstGeom prst="rect">
            <a:avLst/>
          </a:prstGeom>
          <a:noFill/>
          <a:ln>
            <a:noFill/>
          </a:ln>
        </p:spPr>
      </p:pic>
      <p:sp>
        <p:nvSpPr>
          <p:cNvPr id="257" name="Google Shape;257;p34"/>
          <p:cNvSpPr/>
          <p:nvPr/>
        </p:nvSpPr>
        <p:spPr>
          <a:xfrm>
            <a:off x="1274280" y="476280"/>
            <a:ext cx="15891600" cy="11121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chemeClr val="dk1"/>
              </a:buClr>
              <a:buSzPts val="7300"/>
              <a:buFont typeface="Poppins Medium"/>
              <a:buNone/>
            </a:pPr>
            <a:r>
              <a:rPr b="0" i="0" lang="en-US" sz="7300" u="none" cap="none" strike="noStrike">
                <a:solidFill>
                  <a:schemeClr val="dk1"/>
                </a:solidFill>
                <a:latin typeface="Poppins Medium"/>
                <a:ea typeface="Poppins Medium"/>
                <a:cs typeface="Poppins Medium"/>
                <a:sym typeface="Poppins Medium"/>
              </a:rPr>
              <a:t>MÓDULO 4</a:t>
            </a:r>
            <a:endParaRPr b="0" i="0" sz="7300" u="none" cap="none" strike="noStrike">
              <a:solidFill>
                <a:schemeClr val="dk1"/>
              </a:solidFill>
              <a:latin typeface="Arial"/>
              <a:ea typeface="Arial"/>
              <a:cs typeface="Arial"/>
              <a:sym typeface="Arial"/>
            </a:endParaRPr>
          </a:p>
        </p:txBody>
      </p:sp>
      <p:sp>
        <p:nvSpPr>
          <p:cNvPr id="258" name="Google Shape;258;p34"/>
          <p:cNvSpPr/>
          <p:nvPr/>
        </p:nvSpPr>
        <p:spPr>
          <a:xfrm>
            <a:off x="3272760" y="1538280"/>
            <a:ext cx="11741700" cy="54330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chemeClr val="dk1"/>
              </a:buClr>
              <a:buSzPts val="3060"/>
              <a:buFont typeface="Arial"/>
              <a:buNone/>
            </a:pPr>
            <a:r>
              <a:t/>
            </a:r>
            <a:endParaRPr b="0" i="0" sz="3060" u="none" cap="none" strike="noStrike">
              <a:solidFill>
                <a:schemeClr val="dk1"/>
              </a:solidFill>
              <a:latin typeface="Arial"/>
              <a:ea typeface="Arial"/>
              <a:cs typeface="Arial"/>
              <a:sym typeface="Arial"/>
            </a:endParaRPr>
          </a:p>
        </p:txBody>
      </p:sp>
      <p:pic>
        <p:nvPicPr>
          <p:cNvPr id="259" name="Google Shape;259;p34"/>
          <p:cNvPicPr preferRelativeResize="0"/>
          <p:nvPr/>
        </p:nvPicPr>
        <p:blipFill rotWithShape="1">
          <a:blip r:embed="rId4">
            <a:alphaModFix/>
          </a:blip>
          <a:srcRect b="0" l="0" r="0" t="0"/>
          <a:stretch/>
        </p:blipFill>
        <p:spPr>
          <a:xfrm>
            <a:off x="632150" y="195150"/>
            <a:ext cx="5839126" cy="5839149"/>
          </a:xfrm>
          <a:prstGeom prst="rect">
            <a:avLst/>
          </a:prstGeom>
          <a:noFill/>
          <a:ln>
            <a:noFill/>
          </a:ln>
        </p:spPr>
      </p:pic>
      <p:pic>
        <p:nvPicPr>
          <p:cNvPr id="260" name="Google Shape;260;p34"/>
          <p:cNvPicPr preferRelativeResize="0"/>
          <p:nvPr/>
        </p:nvPicPr>
        <p:blipFill rotWithShape="1">
          <a:blip r:embed="rId5">
            <a:alphaModFix/>
          </a:blip>
          <a:srcRect b="0" l="0" r="0" t="0"/>
          <a:stretch/>
        </p:blipFill>
        <p:spPr>
          <a:xfrm>
            <a:off x="6621575" y="776876"/>
            <a:ext cx="5197002" cy="5197024"/>
          </a:xfrm>
          <a:prstGeom prst="rect">
            <a:avLst/>
          </a:prstGeom>
          <a:noFill/>
          <a:ln>
            <a:noFill/>
          </a:ln>
        </p:spPr>
      </p:pic>
      <p:pic>
        <p:nvPicPr>
          <p:cNvPr id="261" name="Google Shape;261;p34"/>
          <p:cNvPicPr preferRelativeResize="0"/>
          <p:nvPr/>
        </p:nvPicPr>
        <p:blipFill rotWithShape="1">
          <a:blip r:embed="rId6">
            <a:alphaModFix/>
          </a:blip>
          <a:srcRect b="0" l="0" r="0" t="0"/>
          <a:stretch/>
        </p:blipFill>
        <p:spPr>
          <a:xfrm>
            <a:off x="11968875" y="1847168"/>
            <a:ext cx="5197000" cy="3897744"/>
          </a:xfrm>
          <a:prstGeom prst="rect">
            <a:avLst/>
          </a:prstGeom>
          <a:noFill/>
          <a:ln>
            <a:noFill/>
          </a:ln>
        </p:spPr>
      </p:pic>
      <p:pic>
        <p:nvPicPr>
          <p:cNvPr id="262" name="Google Shape;262;p34"/>
          <p:cNvPicPr preferRelativeResize="0"/>
          <p:nvPr/>
        </p:nvPicPr>
        <p:blipFill rotWithShape="1">
          <a:blip r:embed="rId7">
            <a:alphaModFix/>
          </a:blip>
          <a:srcRect b="0" l="0" r="0" t="0"/>
          <a:stretch/>
        </p:blipFill>
        <p:spPr>
          <a:xfrm>
            <a:off x="3272750" y="6178525"/>
            <a:ext cx="5362600" cy="3897725"/>
          </a:xfrm>
          <a:prstGeom prst="rect">
            <a:avLst/>
          </a:prstGeom>
          <a:noFill/>
          <a:ln>
            <a:noFill/>
          </a:ln>
        </p:spPr>
      </p:pic>
      <p:pic>
        <p:nvPicPr>
          <p:cNvPr id="263" name="Google Shape;263;p34"/>
          <p:cNvPicPr preferRelativeResize="0"/>
          <p:nvPr/>
        </p:nvPicPr>
        <p:blipFill rotWithShape="1">
          <a:blip r:embed="rId8">
            <a:alphaModFix/>
          </a:blip>
          <a:srcRect b="0" l="0" r="0" t="0"/>
          <a:stretch/>
        </p:blipFill>
        <p:spPr>
          <a:xfrm>
            <a:off x="9442225" y="6178525"/>
            <a:ext cx="5197000" cy="389773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267" name="Shape 267"/>
        <p:cNvGrpSpPr/>
        <p:nvPr/>
      </p:nvGrpSpPr>
      <p:grpSpPr>
        <a:xfrm>
          <a:off x="0" y="0"/>
          <a:ext cx="0" cy="0"/>
          <a:chOff x="0" y="0"/>
          <a:chExt cx="0" cy="0"/>
        </a:xfrm>
      </p:grpSpPr>
      <p:pic>
        <p:nvPicPr>
          <p:cNvPr id="268" name="Google Shape;268;p35"/>
          <p:cNvPicPr preferRelativeResize="0"/>
          <p:nvPr/>
        </p:nvPicPr>
        <p:blipFill rotWithShape="1">
          <a:blip r:embed="rId3">
            <a:alphaModFix/>
          </a:blip>
          <a:srcRect b="0" l="0" r="0" t="0"/>
          <a:stretch/>
        </p:blipFill>
        <p:spPr>
          <a:xfrm rot="-1765800">
            <a:off x="-3156480" y="4818240"/>
            <a:ext cx="8369640" cy="8880480"/>
          </a:xfrm>
          <a:prstGeom prst="rect">
            <a:avLst/>
          </a:prstGeom>
          <a:noFill/>
          <a:ln>
            <a:noFill/>
          </a:ln>
        </p:spPr>
      </p:pic>
      <p:sp>
        <p:nvSpPr>
          <p:cNvPr id="269" name="Google Shape;269;p35"/>
          <p:cNvSpPr/>
          <p:nvPr/>
        </p:nvSpPr>
        <p:spPr>
          <a:xfrm>
            <a:off x="1274280" y="476280"/>
            <a:ext cx="15891600" cy="11121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chemeClr val="dk1"/>
              </a:buClr>
              <a:buSzPts val="7300"/>
              <a:buFont typeface="Poppins Medium"/>
              <a:buNone/>
            </a:pPr>
            <a:r>
              <a:rPr b="0" i="0" lang="en-US" sz="7300" u="none" cap="none" strike="noStrike">
                <a:solidFill>
                  <a:schemeClr val="dk1"/>
                </a:solidFill>
                <a:latin typeface="Poppins Medium"/>
                <a:ea typeface="Poppins Medium"/>
                <a:cs typeface="Poppins Medium"/>
                <a:sym typeface="Poppins Medium"/>
              </a:rPr>
              <a:t>MÓDULO 4</a:t>
            </a:r>
            <a:endParaRPr b="0" i="0" sz="7300" u="none" cap="none" strike="noStrike">
              <a:solidFill>
                <a:schemeClr val="dk1"/>
              </a:solidFill>
              <a:latin typeface="Arial"/>
              <a:ea typeface="Arial"/>
              <a:cs typeface="Arial"/>
              <a:sym typeface="Arial"/>
            </a:endParaRPr>
          </a:p>
        </p:txBody>
      </p:sp>
      <p:sp>
        <p:nvSpPr>
          <p:cNvPr id="270" name="Google Shape;270;p35"/>
          <p:cNvSpPr/>
          <p:nvPr/>
        </p:nvSpPr>
        <p:spPr>
          <a:xfrm>
            <a:off x="3272760" y="1538280"/>
            <a:ext cx="11741700" cy="54330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chemeClr val="dk1"/>
              </a:buClr>
              <a:buSzPts val="3060"/>
              <a:buFont typeface="Arial"/>
              <a:buNone/>
            </a:pPr>
            <a:r>
              <a:t/>
            </a:r>
            <a:endParaRPr b="0" i="0" sz="3060" u="none" cap="none" strike="noStrike">
              <a:solidFill>
                <a:schemeClr val="dk1"/>
              </a:solidFill>
              <a:latin typeface="Arial"/>
              <a:ea typeface="Arial"/>
              <a:cs typeface="Arial"/>
              <a:sym typeface="Arial"/>
            </a:endParaRPr>
          </a:p>
        </p:txBody>
      </p:sp>
      <p:pic>
        <p:nvPicPr>
          <p:cNvPr id="271" name="Google Shape;271;p35"/>
          <p:cNvPicPr preferRelativeResize="0"/>
          <p:nvPr/>
        </p:nvPicPr>
        <p:blipFill rotWithShape="1">
          <a:blip r:embed="rId4">
            <a:alphaModFix/>
          </a:blip>
          <a:srcRect b="0" l="0" r="0" t="0"/>
          <a:stretch/>
        </p:blipFill>
        <p:spPr>
          <a:xfrm>
            <a:off x="3982575" y="2081575"/>
            <a:ext cx="5404350" cy="5404374"/>
          </a:xfrm>
          <a:prstGeom prst="rect">
            <a:avLst/>
          </a:prstGeom>
          <a:noFill/>
          <a:ln>
            <a:noFill/>
          </a:ln>
        </p:spPr>
      </p:pic>
      <p:pic>
        <p:nvPicPr>
          <p:cNvPr id="272" name="Google Shape;272;p35"/>
          <p:cNvPicPr preferRelativeResize="0"/>
          <p:nvPr/>
        </p:nvPicPr>
        <p:blipFill rotWithShape="1">
          <a:blip r:embed="rId5">
            <a:alphaModFix/>
          </a:blip>
          <a:srcRect b="0" l="0" r="0" t="0"/>
          <a:stretch/>
        </p:blipFill>
        <p:spPr>
          <a:xfrm>
            <a:off x="8568925" y="2386749"/>
            <a:ext cx="5747151" cy="55134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276" name="Shape 276"/>
        <p:cNvGrpSpPr/>
        <p:nvPr/>
      </p:nvGrpSpPr>
      <p:grpSpPr>
        <a:xfrm>
          <a:off x="0" y="0"/>
          <a:ext cx="0" cy="0"/>
          <a:chOff x="0" y="0"/>
          <a:chExt cx="0" cy="0"/>
        </a:xfrm>
      </p:grpSpPr>
      <p:pic>
        <p:nvPicPr>
          <p:cNvPr id="277" name="Google Shape;277;p36"/>
          <p:cNvPicPr preferRelativeResize="0"/>
          <p:nvPr/>
        </p:nvPicPr>
        <p:blipFill rotWithShape="1">
          <a:blip r:embed="rId3">
            <a:alphaModFix/>
          </a:blip>
          <a:srcRect b="0" l="0" r="0" t="0"/>
          <a:stretch/>
        </p:blipFill>
        <p:spPr>
          <a:xfrm rot="-1765800">
            <a:off x="-3156480" y="4818240"/>
            <a:ext cx="8369640" cy="8880480"/>
          </a:xfrm>
          <a:prstGeom prst="rect">
            <a:avLst/>
          </a:prstGeom>
          <a:noFill/>
          <a:ln>
            <a:noFill/>
          </a:ln>
        </p:spPr>
      </p:pic>
      <p:sp>
        <p:nvSpPr>
          <p:cNvPr id="278" name="Google Shape;278;p36"/>
          <p:cNvSpPr/>
          <p:nvPr/>
        </p:nvSpPr>
        <p:spPr>
          <a:xfrm>
            <a:off x="1274280" y="476280"/>
            <a:ext cx="15891600" cy="11121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chemeClr val="dk1"/>
              </a:buClr>
              <a:buSzPts val="7300"/>
              <a:buFont typeface="Poppins Medium"/>
              <a:buNone/>
            </a:pPr>
            <a:r>
              <a:rPr b="0" i="0" lang="en-US" sz="7300" u="none" cap="none" strike="noStrike">
                <a:solidFill>
                  <a:schemeClr val="dk1"/>
                </a:solidFill>
                <a:latin typeface="Poppins Medium"/>
                <a:ea typeface="Poppins Medium"/>
                <a:cs typeface="Poppins Medium"/>
                <a:sym typeface="Poppins Medium"/>
              </a:rPr>
              <a:t>MÓDULO 5</a:t>
            </a:r>
            <a:endParaRPr b="0" i="0" sz="7300" u="none" cap="none" strike="noStrike">
              <a:solidFill>
                <a:schemeClr val="dk1"/>
              </a:solidFill>
              <a:latin typeface="Arial"/>
              <a:ea typeface="Arial"/>
              <a:cs typeface="Arial"/>
              <a:sym typeface="Arial"/>
            </a:endParaRPr>
          </a:p>
        </p:txBody>
      </p:sp>
      <p:sp>
        <p:nvSpPr>
          <p:cNvPr id="279" name="Google Shape;279;p36"/>
          <p:cNvSpPr/>
          <p:nvPr/>
        </p:nvSpPr>
        <p:spPr>
          <a:xfrm>
            <a:off x="3272760" y="1538280"/>
            <a:ext cx="11741700" cy="54330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chemeClr val="dk1"/>
              </a:buClr>
              <a:buSzPts val="3060"/>
              <a:buFont typeface="Arial"/>
              <a:buNone/>
            </a:pPr>
            <a:r>
              <a:t/>
            </a:r>
            <a:endParaRPr b="0" i="0" sz="3060" u="none" cap="none" strike="noStrike">
              <a:solidFill>
                <a:schemeClr val="dk1"/>
              </a:solidFill>
              <a:latin typeface="Arial"/>
              <a:ea typeface="Arial"/>
              <a:cs typeface="Arial"/>
              <a:sym typeface="Arial"/>
            </a:endParaRPr>
          </a:p>
        </p:txBody>
      </p:sp>
      <p:pic>
        <p:nvPicPr>
          <p:cNvPr id="280" name="Google Shape;280;p36"/>
          <p:cNvPicPr preferRelativeResize="0"/>
          <p:nvPr/>
        </p:nvPicPr>
        <p:blipFill rotWithShape="1">
          <a:blip r:embed="rId4">
            <a:alphaModFix/>
          </a:blip>
          <a:srcRect b="0" l="0" r="0" t="0"/>
          <a:stretch/>
        </p:blipFill>
        <p:spPr>
          <a:xfrm>
            <a:off x="1571717" y="1936530"/>
            <a:ext cx="5467350" cy="4657725"/>
          </a:xfrm>
          <a:prstGeom prst="rect">
            <a:avLst/>
          </a:prstGeom>
          <a:noFill/>
          <a:ln>
            <a:noFill/>
          </a:ln>
        </p:spPr>
      </p:pic>
      <p:pic>
        <p:nvPicPr>
          <p:cNvPr id="281" name="Google Shape;281;p36"/>
          <p:cNvPicPr preferRelativeResize="0"/>
          <p:nvPr/>
        </p:nvPicPr>
        <p:blipFill rotWithShape="1">
          <a:blip r:embed="rId5">
            <a:alphaModFix/>
          </a:blip>
          <a:srcRect b="0" l="0" r="0" t="0"/>
          <a:stretch/>
        </p:blipFill>
        <p:spPr>
          <a:xfrm>
            <a:off x="7978275" y="1936525"/>
            <a:ext cx="8448674" cy="2652400"/>
          </a:xfrm>
          <a:prstGeom prst="rect">
            <a:avLst/>
          </a:prstGeom>
          <a:noFill/>
          <a:ln>
            <a:noFill/>
          </a:ln>
        </p:spPr>
      </p:pic>
      <p:pic>
        <p:nvPicPr>
          <p:cNvPr id="282" name="Google Shape;282;p36"/>
          <p:cNvPicPr preferRelativeResize="0"/>
          <p:nvPr/>
        </p:nvPicPr>
        <p:blipFill rotWithShape="1">
          <a:blip r:embed="rId6">
            <a:alphaModFix/>
          </a:blip>
          <a:srcRect b="0" l="0" r="0" t="0"/>
          <a:stretch/>
        </p:blipFill>
        <p:spPr>
          <a:xfrm>
            <a:off x="7978267" y="5301355"/>
            <a:ext cx="8448675" cy="42195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286" name="Shape 286"/>
        <p:cNvGrpSpPr/>
        <p:nvPr/>
      </p:nvGrpSpPr>
      <p:grpSpPr>
        <a:xfrm>
          <a:off x="0" y="0"/>
          <a:ext cx="0" cy="0"/>
          <a:chOff x="0" y="0"/>
          <a:chExt cx="0" cy="0"/>
        </a:xfrm>
      </p:grpSpPr>
      <p:pic>
        <p:nvPicPr>
          <p:cNvPr id="287" name="Google Shape;287;p37"/>
          <p:cNvPicPr preferRelativeResize="0"/>
          <p:nvPr/>
        </p:nvPicPr>
        <p:blipFill rotWithShape="1">
          <a:blip r:embed="rId3">
            <a:alphaModFix/>
          </a:blip>
          <a:srcRect b="0" l="0" r="0" t="0"/>
          <a:stretch/>
        </p:blipFill>
        <p:spPr>
          <a:xfrm rot="-1765800">
            <a:off x="-3156480" y="4818240"/>
            <a:ext cx="8369640" cy="8880480"/>
          </a:xfrm>
          <a:prstGeom prst="rect">
            <a:avLst/>
          </a:prstGeom>
          <a:noFill/>
          <a:ln>
            <a:noFill/>
          </a:ln>
        </p:spPr>
      </p:pic>
      <p:sp>
        <p:nvSpPr>
          <p:cNvPr id="288" name="Google Shape;288;p37"/>
          <p:cNvSpPr/>
          <p:nvPr/>
        </p:nvSpPr>
        <p:spPr>
          <a:xfrm>
            <a:off x="1274280" y="476280"/>
            <a:ext cx="15891600" cy="11121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chemeClr val="dk1"/>
              </a:buClr>
              <a:buSzPts val="7300"/>
              <a:buFont typeface="Poppins Medium"/>
              <a:buNone/>
            </a:pPr>
            <a:r>
              <a:rPr b="0" i="0" lang="en-US" sz="7300" u="none" cap="none" strike="noStrike">
                <a:solidFill>
                  <a:schemeClr val="dk1"/>
                </a:solidFill>
                <a:latin typeface="Poppins Medium"/>
                <a:ea typeface="Poppins Medium"/>
                <a:cs typeface="Poppins Medium"/>
                <a:sym typeface="Poppins Medium"/>
              </a:rPr>
              <a:t>MÓDULO 5</a:t>
            </a:r>
            <a:endParaRPr b="0" i="0" sz="7300" u="none" cap="none" strike="noStrike">
              <a:solidFill>
                <a:schemeClr val="dk1"/>
              </a:solidFill>
              <a:latin typeface="Arial"/>
              <a:ea typeface="Arial"/>
              <a:cs typeface="Arial"/>
              <a:sym typeface="Arial"/>
            </a:endParaRPr>
          </a:p>
        </p:txBody>
      </p:sp>
      <p:sp>
        <p:nvSpPr>
          <p:cNvPr id="289" name="Google Shape;289;p37"/>
          <p:cNvSpPr/>
          <p:nvPr/>
        </p:nvSpPr>
        <p:spPr>
          <a:xfrm>
            <a:off x="3272760" y="1538280"/>
            <a:ext cx="11741700" cy="54330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chemeClr val="dk1"/>
              </a:buClr>
              <a:buSzPts val="3060"/>
              <a:buFont typeface="Arial"/>
              <a:buNone/>
            </a:pPr>
            <a:r>
              <a:t/>
            </a:r>
            <a:endParaRPr b="0" i="0" sz="3060" u="none" cap="none" strike="noStrike">
              <a:solidFill>
                <a:schemeClr val="dk1"/>
              </a:solidFill>
              <a:latin typeface="Arial"/>
              <a:ea typeface="Arial"/>
              <a:cs typeface="Arial"/>
              <a:sym typeface="Arial"/>
            </a:endParaRPr>
          </a:p>
        </p:txBody>
      </p:sp>
      <p:pic>
        <p:nvPicPr>
          <p:cNvPr id="290" name="Google Shape;290;p37"/>
          <p:cNvPicPr preferRelativeResize="0"/>
          <p:nvPr/>
        </p:nvPicPr>
        <p:blipFill rotWithShape="1">
          <a:blip r:embed="rId4">
            <a:alphaModFix/>
          </a:blip>
          <a:srcRect b="0" l="0" r="0" t="0"/>
          <a:stretch/>
        </p:blipFill>
        <p:spPr>
          <a:xfrm>
            <a:off x="3588850" y="3034550"/>
            <a:ext cx="5623874" cy="4312350"/>
          </a:xfrm>
          <a:prstGeom prst="rect">
            <a:avLst/>
          </a:prstGeom>
          <a:noFill/>
          <a:ln>
            <a:noFill/>
          </a:ln>
        </p:spPr>
      </p:pic>
      <p:pic>
        <p:nvPicPr>
          <p:cNvPr id="291" name="Google Shape;291;p37"/>
          <p:cNvPicPr preferRelativeResize="0"/>
          <p:nvPr/>
        </p:nvPicPr>
        <p:blipFill rotWithShape="1">
          <a:blip r:embed="rId5">
            <a:alphaModFix/>
          </a:blip>
          <a:srcRect b="0" l="0" r="0" t="0"/>
          <a:stretch/>
        </p:blipFill>
        <p:spPr>
          <a:xfrm>
            <a:off x="10160275" y="3034550"/>
            <a:ext cx="4170226" cy="43123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295" name="Shape 295"/>
        <p:cNvGrpSpPr/>
        <p:nvPr/>
      </p:nvGrpSpPr>
      <p:grpSpPr>
        <a:xfrm>
          <a:off x="0" y="0"/>
          <a:ext cx="0" cy="0"/>
          <a:chOff x="0" y="0"/>
          <a:chExt cx="0" cy="0"/>
        </a:xfrm>
      </p:grpSpPr>
      <p:pic>
        <p:nvPicPr>
          <p:cNvPr id="296" name="Google Shape;296;p38"/>
          <p:cNvPicPr preferRelativeResize="0"/>
          <p:nvPr/>
        </p:nvPicPr>
        <p:blipFill rotWithShape="1">
          <a:blip r:embed="rId3">
            <a:alphaModFix/>
          </a:blip>
          <a:srcRect b="0" l="0" r="0" t="0"/>
          <a:stretch/>
        </p:blipFill>
        <p:spPr>
          <a:xfrm rot="-1765800">
            <a:off x="-3156480" y="4818240"/>
            <a:ext cx="8369640" cy="8880480"/>
          </a:xfrm>
          <a:prstGeom prst="rect">
            <a:avLst/>
          </a:prstGeom>
          <a:noFill/>
          <a:ln>
            <a:noFill/>
          </a:ln>
        </p:spPr>
      </p:pic>
      <p:sp>
        <p:nvSpPr>
          <p:cNvPr id="297" name="Google Shape;297;p38"/>
          <p:cNvSpPr/>
          <p:nvPr/>
        </p:nvSpPr>
        <p:spPr>
          <a:xfrm>
            <a:off x="1274280" y="476280"/>
            <a:ext cx="15891600" cy="11121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chemeClr val="dk1"/>
              </a:buClr>
              <a:buSzPts val="7300"/>
              <a:buFont typeface="Poppins Medium"/>
              <a:buNone/>
            </a:pPr>
            <a:r>
              <a:rPr b="0" i="0" lang="en-US" sz="7300" u="none" cap="none" strike="noStrike">
                <a:solidFill>
                  <a:schemeClr val="dk1"/>
                </a:solidFill>
                <a:latin typeface="Poppins Medium"/>
                <a:ea typeface="Poppins Medium"/>
                <a:cs typeface="Poppins Medium"/>
                <a:sym typeface="Poppins Medium"/>
              </a:rPr>
              <a:t>VENCEDOR</a:t>
            </a:r>
            <a:endParaRPr b="0" i="0" sz="7300" u="none" cap="none" strike="noStrike">
              <a:solidFill>
                <a:schemeClr val="dk1"/>
              </a:solidFill>
              <a:latin typeface="Arial"/>
              <a:ea typeface="Arial"/>
              <a:cs typeface="Arial"/>
              <a:sym typeface="Arial"/>
            </a:endParaRPr>
          </a:p>
        </p:txBody>
      </p:sp>
      <p:sp>
        <p:nvSpPr>
          <p:cNvPr id="298" name="Google Shape;298;p38"/>
          <p:cNvSpPr/>
          <p:nvPr/>
        </p:nvSpPr>
        <p:spPr>
          <a:xfrm>
            <a:off x="3272760" y="1538280"/>
            <a:ext cx="11741700" cy="54330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chemeClr val="dk1"/>
              </a:buClr>
              <a:buSzPts val="3060"/>
              <a:buFont typeface="Arial"/>
              <a:buNone/>
            </a:pPr>
            <a:r>
              <a:t/>
            </a:r>
            <a:endParaRPr b="0" i="0" sz="3060" u="none" cap="none" strike="noStrike">
              <a:solidFill>
                <a:schemeClr val="dk1"/>
              </a:solidFill>
              <a:latin typeface="Arial"/>
              <a:ea typeface="Arial"/>
              <a:cs typeface="Arial"/>
              <a:sym typeface="Arial"/>
            </a:endParaRPr>
          </a:p>
        </p:txBody>
      </p:sp>
      <p:pic>
        <p:nvPicPr>
          <p:cNvPr id="299" name="Google Shape;299;p38"/>
          <p:cNvPicPr preferRelativeResize="0"/>
          <p:nvPr/>
        </p:nvPicPr>
        <p:blipFill rotWithShape="1">
          <a:blip r:embed="rId4">
            <a:alphaModFix/>
          </a:blip>
          <a:srcRect b="0" l="0" r="0" t="0"/>
          <a:stretch/>
        </p:blipFill>
        <p:spPr>
          <a:xfrm>
            <a:off x="5243737" y="2512948"/>
            <a:ext cx="7952674" cy="59645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303" name="Shape 303"/>
        <p:cNvGrpSpPr/>
        <p:nvPr/>
      </p:nvGrpSpPr>
      <p:grpSpPr>
        <a:xfrm>
          <a:off x="0" y="0"/>
          <a:ext cx="0" cy="0"/>
          <a:chOff x="0" y="0"/>
          <a:chExt cx="0" cy="0"/>
        </a:xfrm>
      </p:grpSpPr>
      <p:sp>
        <p:nvSpPr>
          <p:cNvPr id="304" name="Google Shape;304;p39"/>
          <p:cNvSpPr/>
          <p:nvPr/>
        </p:nvSpPr>
        <p:spPr>
          <a:xfrm>
            <a:off x="755980" y="575480"/>
            <a:ext cx="16776000" cy="11118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chemeClr val="dk1"/>
              </a:buClr>
              <a:buSzPts val="7400"/>
              <a:buFont typeface="Poppins Medium"/>
              <a:buNone/>
            </a:pPr>
            <a:r>
              <a:rPr b="0" i="0" lang="en-US" sz="7400" u="none" cap="none" strike="noStrike">
                <a:solidFill>
                  <a:schemeClr val="dk1"/>
                </a:solidFill>
                <a:latin typeface="Poppins Medium"/>
                <a:ea typeface="Poppins Medium"/>
                <a:cs typeface="Poppins Medium"/>
                <a:sym typeface="Poppins Medium"/>
              </a:rPr>
              <a:t>APRESENTAÇÃO DOS TEMPLATES</a:t>
            </a:r>
            <a:endParaRPr b="0" i="0" sz="7400" u="none" cap="none" strike="noStrike">
              <a:solidFill>
                <a:schemeClr val="dk1"/>
              </a:solidFill>
              <a:latin typeface="Arial"/>
              <a:ea typeface="Arial"/>
              <a:cs typeface="Arial"/>
              <a:sym typeface="Arial"/>
            </a:endParaRPr>
          </a:p>
        </p:txBody>
      </p:sp>
      <p:pic>
        <p:nvPicPr>
          <p:cNvPr id="305" name="Google Shape;305;p39"/>
          <p:cNvPicPr preferRelativeResize="0"/>
          <p:nvPr/>
        </p:nvPicPr>
        <p:blipFill rotWithShape="1">
          <a:blip r:embed="rId3">
            <a:alphaModFix/>
          </a:blip>
          <a:srcRect b="0" l="0" r="0" t="0"/>
          <a:stretch/>
        </p:blipFill>
        <p:spPr>
          <a:xfrm rot="-1765800">
            <a:off x="-3156479" y="4818241"/>
            <a:ext cx="8369638" cy="8880481"/>
          </a:xfrm>
          <a:prstGeom prst="rect">
            <a:avLst/>
          </a:prstGeom>
          <a:noFill/>
          <a:ln>
            <a:noFill/>
          </a:ln>
        </p:spPr>
      </p:pic>
      <p:sp>
        <p:nvSpPr>
          <p:cNvPr id="306" name="Google Shape;306;p39"/>
          <p:cNvSpPr txBox="1"/>
          <p:nvPr/>
        </p:nvSpPr>
        <p:spPr>
          <a:xfrm>
            <a:off x="4382700" y="1957000"/>
            <a:ext cx="9969600" cy="1108200"/>
          </a:xfrm>
          <a:prstGeom prst="rect">
            <a:avLst/>
          </a:prstGeom>
          <a:noFill/>
          <a:ln>
            <a:noFill/>
          </a:ln>
        </p:spPr>
        <p:txBody>
          <a:bodyPr anchorCtr="0" anchor="t" bIns="182850" lIns="182850" spcFirstLastPara="1" rIns="182850" wrap="square" tIns="182850">
            <a:spAutoFit/>
          </a:bodyPr>
          <a:lstStyle/>
          <a:p>
            <a:pPr indent="0" lvl="0" marL="0" marR="0" rtl="0" algn="l">
              <a:lnSpc>
                <a:spcPct val="100000"/>
              </a:lnSpc>
              <a:spcBef>
                <a:spcPts val="0"/>
              </a:spcBef>
              <a:spcAft>
                <a:spcPts val="0"/>
              </a:spcAft>
              <a:buClr>
                <a:schemeClr val="dk1"/>
              </a:buClr>
              <a:buSzPts val="4800"/>
              <a:buFont typeface="Arial"/>
              <a:buNone/>
            </a:pPr>
            <a:r>
              <a:rPr b="0" i="0" lang="en-US" sz="4800" u="none" cap="none" strike="noStrike">
                <a:solidFill>
                  <a:schemeClr val="dk1"/>
                </a:solidFill>
                <a:latin typeface="Arial"/>
                <a:ea typeface="Arial"/>
                <a:cs typeface="Arial"/>
                <a:sym typeface="Arial"/>
              </a:rPr>
              <a:t>MÓDULO 01 - Fernanda e Letícia</a:t>
            </a:r>
            <a:endParaRPr b="0" i="0" sz="4800" u="none" cap="none" strike="noStrike">
              <a:solidFill>
                <a:schemeClr val="dk1"/>
              </a:solidFill>
              <a:latin typeface="Arial"/>
              <a:ea typeface="Arial"/>
              <a:cs typeface="Arial"/>
              <a:sym typeface="Arial"/>
            </a:endParaRPr>
          </a:p>
        </p:txBody>
      </p:sp>
      <p:pic>
        <p:nvPicPr>
          <p:cNvPr id="307" name="Google Shape;307;p39"/>
          <p:cNvPicPr preferRelativeResize="0"/>
          <p:nvPr/>
        </p:nvPicPr>
        <p:blipFill rotWithShape="1">
          <a:blip r:embed="rId4">
            <a:alphaModFix/>
          </a:blip>
          <a:srcRect b="0" l="0" r="1253" t="10738"/>
          <a:stretch/>
        </p:blipFill>
        <p:spPr>
          <a:xfrm>
            <a:off x="590900" y="3334900"/>
            <a:ext cx="10687652" cy="5148798"/>
          </a:xfrm>
          <a:prstGeom prst="rect">
            <a:avLst/>
          </a:prstGeom>
          <a:noFill/>
          <a:ln>
            <a:noFill/>
          </a:ln>
        </p:spPr>
      </p:pic>
      <p:pic>
        <p:nvPicPr>
          <p:cNvPr id="308" name="Google Shape;308;p39"/>
          <p:cNvPicPr preferRelativeResize="0"/>
          <p:nvPr/>
        </p:nvPicPr>
        <p:blipFill rotWithShape="1">
          <a:blip r:embed="rId5">
            <a:alphaModFix/>
          </a:blip>
          <a:srcRect b="0" l="0" r="2008" t="9502"/>
          <a:stretch/>
        </p:blipFill>
        <p:spPr>
          <a:xfrm>
            <a:off x="9144000" y="5143501"/>
            <a:ext cx="8387998" cy="439796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312" name="Shape 312"/>
        <p:cNvGrpSpPr/>
        <p:nvPr/>
      </p:nvGrpSpPr>
      <p:grpSpPr>
        <a:xfrm>
          <a:off x="0" y="0"/>
          <a:ext cx="0" cy="0"/>
          <a:chOff x="0" y="0"/>
          <a:chExt cx="0" cy="0"/>
        </a:xfrm>
      </p:grpSpPr>
      <p:sp>
        <p:nvSpPr>
          <p:cNvPr id="313" name="Google Shape;313;p40"/>
          <p:cNvSpPr/>
          <p:nvPr/>
        </p:nvSpPr>
        <p:spPr>
          <a:xfrm>
            <a:off x="755980" y="575480"/>
            <a:ext cx="16776000" cy="11118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chemeClr val="dk1"/>
              </a:buClr>
              <a:buSzPts val="7400"/>
              <a:buFont typeface="Poppins Medium"/>
              <a:buNone/>
            </a:pPr>
            <a:r>
              <a:rPr b="0" i="0" lang="en-US" sz="7400" u="none" cap="none" strike="noStrike">
                <a:solidFill>
                  <a:schemeClr val="dk1"/>
                </a:solidFill>
                <a:latin typeface="Poppins Medium"/>
                <a:ea typeface="Poppins Medium"/>
                <a:cs typeface="Poppins Medium"/>
                <a:sym typeface="Poppins Medium"/>
              </a:rPr>
              <a:t>APRESENTAÇÃO DOS TEMPLATES</a:t>
            </a:r>
            <a:endParaRPr b="0" i="0" sz="7400" u="none" cap="none" strike="noStrike">
              <a:solidFill>
                <a:schemeClr val="dk1"/>
              </a:solidFill>
              <a:latin typeface="Arial"/>
              <a:ea typeface="Arial"/>
              <a:cs typeface="Arial"/>
              <a:sym typeface="Arial"/>
            </a:endParaRPr>
          </a:p>
        </p:txBody>
      </p:sp>
      <p:pic>
        <p:nvPicPr>
          <p:cNvPr id="314" name="Google Shape;314;p40"/>
          <p:cNvPicPr preferRelativeResize="0"/>
          <p:nvPr/>
        </p:nvPicPr>
        <p:blipFill rotWithShape="1">
          <a:blip r:embed="rId3">
            <a:alphaModFix/>
          </a:blip>
          <a:srcRect b="0" l="0" r="0" t="0"/>
          <a:stretch/>
        </p:blipFill>
        <p:spPr>
          <a:xfrm rot="-1765800">
            <a:off x="-3156479" y="4818241"/>
            <a:ext cx="8369638" cy="8880481"/>
          </a:xfrm>
          <a:prstGeom prst="rect">
            <a:avLst/>
          </a:prstGeom>
          <a:noFill/>
          <a:ln>
            <a:noFill/>
          </a:ln>
        </p:spPr>
      </p:pic>
      <p:pic>
        <p:nvPicPr>
          <p:cNvPr id="315" name="Google Shape;315;p40"/>
          <p:cNvPicPr preferRelativeResize="0"/>
          <p:nvPr/>
        </p:nvPicPr>
        <p:blipFill rotWithShape="1">
          <a:blip r:embed="rId4">
            <a:alphaModFix/>
          </a:blip>
          <a:srcRect b="0" l="0" r="1485" t="9901"/>
          <a:stretch/>
        </p:blipFill>
        <p:spPr>
          <a:xfrm>
            <a:off x="756000" y="3334900"/>
            <a:ext cx="10662853" cy="5196999"/>
          </a:xfrm>
          <a:prstGeom prst="rect">
            <a:avLst/>
          </a:prstGeom>
          <a:noFill/>
          <a:ln>
            <a:noFill/>
          </a:ln>
        </p:spPr>
      </p:pic>
      <p:sp>
        <p:nvSpPr>
          <p:cNvPr id="316" name="Google Shape;316;p40"/>
          <p:cNvSpPr txBox="1"/>
          <p:nvPr/>
        </p:nvSpPr>
        <p:spPr>
          <a:xfrm>
            <a:off x="4494000" y="1957000"/>
            <a:ext cx="10006800" cy="1108200"/>
          </a:xfrm>
          <a:prstGeom prst="rect">
            <a:avLst/>
          </a:prstGeom>
          <a:noFill/>
          <a:ln>
            <a:noFill/>
          </a:ln>
        </p:spPr>
        <p:txBody>
          <a:bodyPr anchorCtr="0" anchor="t" bIns="182850" lIns="182850" spcFirstLastPara="1" rIns="182850" wrap="square" tIns="182850">
            <a:spAutoFit/>
          </a:bodyPr>
          <a:lstStyle/>
          <a:p>
            <a:pPr indent="0" lvl="0" marL="0" marR="0" rtl="0" algn="l">
              <a:lnSpc>
                <a:spcPct val="100000"/>
              </a:lnSpc>
              <a:spcBef>
                <a:spcPts val="0"/>
              </a:spcBef>
              <a:spcAft>
                <a:spcPts val="0"/>
              </a:spcAft>
              <a:buClr>
                <a:schemeClr val="dk1"/>
              </a:buClr>
              <a:buSzPts val="4800"/>
              <a:buFont typeface="Arial"/>
              <a:buNone/>
            </a:pPr>
            <a:r>
              <a:rPr b="0" i="0" lang="en-US" sz="4800" u="none" cap="none" strike="noStrike">
                <a:solidFill>
                  <a:schemeClr val="dk1"/>
                </a:solidFill>
                <a:latin typeface="Arial"/>
                <a:ea typeface="Arial"/>
                <a:cs typeface="Arial"/>
                <a:sym typeface="Arial"/>
              </a:rPr>
              <a:t>MÓDULO 01 - Daniel e Maurício</a:t>
            </a:r>
            <a:endParaRPr b="0" i="0" sz="4800" u="none" cap="none" strike="noStrike">
              <a:solidFill>
                <a:schemeClr val="dk1"/>
              </a:solidFill>
              <a:latin typeface="Arial"/>
              <a:ea typeface="Arial"/>
              <a:cs typeface="Arial"/>
              <a:sym typeface="Arial"/>
            </a:endParaRPr>
          </a:p>
        </p:txBody>
      </p:sp>
      <p:pic>
        <p:nvPicPr>
          <p:cNvPr id="317" name="Google Shape;317;p40"/>
          <p:cNvPicPr preferRelativeResize="0"/>
          <p:nvPr/>
        </p:nvPicPr>
        <p:blipFill rotWithShape="1">
          <a:blip r:embed="rId5">
            <a:alphaModFix/>
          </a:blip>
          <a:srcRect b="0" l="0" r="1234" t="9714"/>
          <a:stretch/>
        </p:blipFill>
        <p:spPr>
          <a:xfrm>
            <a:off x="9144000" y="5143500"/>
            <a:ext cx="8387998" cy="40863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321" name="Shape 321"/>
        <p:cNvGrpSpPr/>
        <p:nvPr/>
      </p:nvGrpSpPr>
      <p:grpSpPr>
        <a:xfrm>
          <a:off x="0" y="0"/>
          <a:ext cx="0" cy="0"/>
          <a:chOff x="0" y="0"/>
          <a:chExt cx="0" cy="0"/>
        </a:xfrm>
      </p:grpSpPr>
      <p:sp>
        <p:nvSpPr>
          <p:cNvPr id="322" name="Google Shape;322;p41"/>
          <p:cNvSpPr/>
          <p:nvPr/>
        </p:nvSpPr>
        <p:spPr>
          <a:xfrm>
            <a:off x="755980" y="575430"/>
            <a:ext cx="16776000" cy="11118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chemeClr val="dk1"/>
              </a:buClr>
              <a:buSzPts val="7400"/>
              <a:buFont typeface="Poppins Medium"/>
              <a:buNone/>
            </a:pPr>
            <a:r>
              <a:rPr b="0" i="0" lang="en-US" sz="7400" u="none" cap="none" strike="noStrike">
                <a:solidFill>
                  <a:schemeClr val="dk1"/>
                </a:solidFill>
                <a:latin typeface="Poppins Medium"/>
                <a:ea typeface="Poppins Medium"/>
                <a:cs typeface="Poppins Medium"/>
                <a:sym typeface="Poppins Medium"/>
              </a:rPr>
              <a:t>APRESENTAÇÃO DOS TEMPLATES</a:t>
            </a:r>
            <a:endParaRPr b="0" i="0" sz="7400" u="none" cap="none" strike="noStrike">
              <a:solidFill>
                <a:schemeClr val="dk1"/>
              </a:solidFill>
              <a:latin typeface="Arial"/>
              <a:ea typeface="Arial"/>
              <a:cs typeface="Arial"/>
              <a:sym typeface="Arial"/>
            </a:endParaRPr>
          </a:p>
        </p:txBody>
      </p:sp>
      <p:pic>
        <p:nvPicPr>
          <p:cNvPr id="323" name="Google Shape;323;p41"/>
          <p:cNvPicPr preferRelativeResize="0"/>
          <p:nvPr/>
        </p:nvPicPr>
        <p:blipFill rotWithShape="1">
          <a:blip r:embed="rId3">
            <a:alphaModFix/>
          </a:blip>
          <a:srcRect b="0" l="0" r="0" t="0"/>
          <a:stretch/>
        </p:blipFill>
        <p:spPr>
          <a:xfrm rot="-1765800">
            <a:off x="-3156479" y="4818241"/>
            <a:ext cx="8369638" cy="8880481"/>
          </a:xfrm>
          <a:prstGeom prst="rect">
            <a:avLst/>
          </a:prstGeom>
          <a:noFill/>
          <a:ln>
            <a:noFill/>
          </a:ln>
        </p:spPr>
      </p:pic>
      <p:sp>
        <p:nvSpPr>
          <p:cNvPr id="324" name="Google Shape;324;p41"/>
          <p:cNvSpPr txBox="1"/>
          <p:nvPr/>
        </p:nvSpPr>
        <p:spPr>
          <a:xfrm>
            <a:off x="4234500" y="1957000"/>
            <a:ext cx="10786800" cy="1108200"/>
          </a:xfrm>
          <a:prstGeom prst="rect">
            <a:avLst/>
          </a:prstGeom>
          <a:noFill/>
          <a:ln>
            <a:noFill/>
          </a:ln>
        </p:spPr>
        <p:txBody>
          <a:bodyPr anchorCtr="0" anchor="t" bIns="182850" lIns="182850" spcFirstLastPara="1" rIns="182850" wrap="square" tIns="182850">
            <a:spAutoFit/>
          </a:bodyPr>
          <a:lstStyle/>
          <a:p>
            <a:pPr indent="0" lvl="0" marL="0" marR="0" rtl="0" algn="l">
              <a:lnSpc>
                <a:spcPct val="100000"/>
              </a:lnSpc>
              <a:spcBef>
                <a:spcPts val="0"/>
              </a:spcBef>
              <a:spcAft>
                <a:spcPts val="0"/>
              </a:spcAft>
              <a:buClr>
                <a:schemeClr val="dk1"/>
              </a:buClr>
              <a:buSzPts val="4800"/>
              <a:buFont typeface="Arial"/>
              <a:buNone/>
            </a:pPr>
            <a:r>
              <a:rPr b="0" i="0" lang="en-US" sz="4800" u="none" cap="none" strike="noStrike">
                <a:solidFill>
                  <a:schemeClr val="dk1"/>
                </a:solidFill>
                <a:latin typeface="Arial"/>
                <a:ea typeface="Arial"/>
                <a:cs typeface="Arial"/>
                <a:sym typeface="Arial"/>
              </a:rPr>
              <a:t>MÓDULO 02 - Beatriz e Larissa P.</a:t>
            </a:r>
            <a:endParaRPr b="0" i="0" sz="4800" u="none" cap="none" strike="noStrike">
              <a:solidFill>
                <a:schemeClr val="dk1"/>
              </a:solidFill>
              <a:latin typeface="Arial"/>
              <a:ea typeface="Arial"/>
              <a:cs typeface="Arial"/>
              <a:sym typeface="Arial"/>
            </a:endParaRPr>
          </a:p>
        </p:txBody>
      </p:sp>
      <p:pic>
        <p:nvPicPr>
          <p:cNvPr id="325" name="Google Shape;325;p41"/>
          <p:cNvPicPr preferRelativeResize="0"/>
          <p:nvPr/>
        </p:nvPicPr>
        <p:blipFill rotWithShape="1">
          <a:blip r:embed="rId4">
            <a:alphaModFix/>
          </a:blip>
          <a:srcRect b="0" l="0" r="1710" t="9901"/>
          <a:stretch/>
        </p:blipFill>
        <p:spPr>
          <a:xfrm>
            <a:off x="756000" y="3065200"/>
            <a:ext cx="10638053" cy="5196999"/>
          </a:xfrm>
          <a:prstGeom prst="rect">
            <a:avLst/>
          </a:prstGeom>
          <a:noFill/>
          <a:ln>
            <a:noFill/>
          </a:ln>
        </p:spPr>
      </p:pic>
      <p:pic>
        <p:nvPicPr>
          <p:cNvPr id="326" name="Google Shape;326;p41"/>
          <p:cNvPicPr preferRelativeResize="0"/>
          <p:nvPr/>
        </p:nvPicPr>
        <p:blipFill rotWithShape="1">
          <a:blip r:embed="rId5">
            <a:alphaModFix/>
          </a:blip>
          <a:srcRect b="0" l="0" r="1497" t="9966"/>
          <a:stretch/>
        </p:blipFill>
        <p:spPr>
          <a:xfrm>
            <a:off x="9144000" y="5143500"/>
            <a:ext cx="8387998" cy="40860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330" name="Shape 330"/>
        <p:cNvGrpSpPr/>
        <p:nvPr/>
      </p:nvGrpSpPr>
      <p:grpSpPr>
        <a:xfrm>
          <a:off x="0" y="0"/>
          <a:ext cx="0" cy="0"/>
          <a:chOff x="0" y="0"/>
          <a:chExt cx="0" cy="0"/>
        </a:xfrm>
      </p:grpSpPr>
      <p:sp>
        <p:nvSpPr>
          <p:cNvPr id="331" name="Google Shape;331;p42"/>
          <p:cNvSpPr/>
          <p:nvPr/>
        </p:nvSpPr>
        <p:spPr>
          <a:xfrm>
            <a:off x="755980" y="575480"/>
            <a:ext cx="16776000" cy="11118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chemeClr val="dk1"/>
              </a:buClr>
              <a:buSzPts val="7400"/>
              <a:buFont typeface="Poppins Medium"/>
              <a:buNone/>
            </a:pPr>
            <a:r>
              <a:rPr b="0" i="0" lang="en-US" sz="7400" u="none" cap="none" strike="noStrike">
                <a:solidFill>
                  <a:schemeClr val="dk1"/>
                </a:solidFill>
                <a:latin typeface="Poppins Medium"/>
                <a:ea typeface="Poppins Medium"/>
                <a:cs typeface="Poppins Medium"/>
                <a:sym typeface="Poppins Medium"/>
              </a:rPr>
              <a:t>APRESENTAÇÃO DOS TEMPLATES</a:t>
            </a:r>
            <a:endParaRPr b="0" i="0" sz="7400" u="none" cap="none" strike="noStrike">
              <a:solidFill>
                <a:schemeClr val="dk1"/>
              </a:solidFill>
              <a:latin typeface="Arial"/>
              <a:ea typeface="Arial"/>
              <a:cs typeface="Arial"/>
              <a:sym typeface="Arial"/>
            </a:endParaRPr>
          </a:p>
        </p:txBody>
      </p:sp>
      <p:pic>
        <p:nvPicPr>
          <p:cNvPr id="332" name="Google Shape;332;p42"/>
          <p:cNvPicPr preferRelativeResize="0"/>
          <p:nvPr/>
        </p:nvPicPr>
        <p:blipFill rotWithShape="1">
          <a:blip r:embed="rId3">
            <a:alphaModFix/>
          </a:blip>
          <a:srcRect b="0" l="0" r="0" t="0"/>
          <a:stretch/>
        </p:blipFill>
        <p:spPr>
          <a:xfrm rot="-1765800">
            <a:off x="-3156479" y="4818241"/>
            <a:ext cx="8369638" cy="8880481"/>
          </a:xfrm>
          <a:prstGeom prst="rect">
            <a:avLst/>
          </a:prstGeom>
          <a:noFill/>
          <a:ln>
            <a:noFill/>
          </a:ln>
        </p:spPr>
      </p:pic>
      <p:sp>
        <p:nvSpPr>
          <p:cNvPr id="333" name="Google Shape;333;p42"/>
          <p:cNvSpPr txBox="1"/>
          <p:nvPr/>
        </p:nvSpPr>
        <p:spPr>
          <a:xfrm>
            <a:off x="4742100" y="1957050"/>
            <a:ext cx="10056000" cy="1108200"/>
          </a:xfrm>
          <a:prstGeom prst="rect">
            <a:avLst/>
          </a:prstGeom>
          <a:noFill/>
          <a:ln>
            <a:noFill/>
          </a:ln>
        </p:spPr>
        <p:txBody>
          <a:bodyPr anchorCtr="0" anchor="t" bIns="182850" lIns="182850" spcFirstLastPara="1" rIns="182850" wrap="square" tIns="182850">
            <a:spAutoFit/>
          </a:bodyPr>
          <a:lstStyle/>
          <a:p>
            <a:pPr indent="0" lvl="0" marL="0" marR="0" rtl="0" algn="l">
              <a:lnSpc>
                <a:spcPct val="100000"/>
              </a:lnSpc>
              <a:spcBef>
                <a:spcPts val="0"/>
              </a:spcBef>
              <a:spcAft>
                <a:spcPts val="0"/>
              </a:spcAft>
              <a:buClr>
                <a:schemeClr val="dk1"/>
              </a:buClr>
              <a:buSzPts val="4800"/>
              <a:buFont typeface="Arial"/>
              <a:buNone/>
            </a:pPr>
            <a:r>
              <a:rPr b="0" i="0" lang="en-US" sz="4800" u="none" cap="none" strike="noStrike">
                <a:solidFill>
                  <a:schemeClr val="dk1"/>
                </a:solidFill>
                <a:latin typeface="Arial"/>
                <a:ea typeface="Arial"/>
                <a:cs typeface="Arial"/>
                <a:sym typeface="Arial"/>
              </a:rPr>
              <a:t>MÓDULO 02 - Renan e Sophia</a:t>
            </a:r>
            <a:endParaRPr b="0" i="0" sz="4800" u="none" cap="none" strike="noStrike">
              <a:solidFill>
                <a:schemeClr val="dk1"/>
              </a:solidFill>
              <a:latin typeface="Arial"/>
              <a:ea typeface="Arial"/>
              <a:cs typeface="Arial"/>
              <a:sym typeface="Arial"/>
            </a:endParaRPr>
          </a:p>
        </p:txBody>
      </p:sp>
      <p:pic>
        <p:nvPicPr>
          <p:cNvPr id="334" name="Google Shape;334;p42"/>
          <p:cNvPicPr preferRelativeResize="0"/>
          <p:nvPr/>
        </p:nvPicPr>
        <p:blipFill rotWithShape="1">
          <a:blip r:embed="rId4">
            <a:alphaModFix/>
          </a:blip>
          <a:srcRect b="0" l="0" r="1253" t="9477"/>
          <a:stretch/>
        </p:blipFill>
        <p:spPr>
          <a:xfrm>
            <a:off x="756000" y="3065200"/>
            <a:ext cx="10687652" cy="5221798"/>
          </a:xfrm>
          <a:prstGeom prst="rect">
            <a:avLst/>
          </a:prstGeom>
          <a:noFill/>
          <a:ln>
            <a:noFill/>
          </a:ln>
        </p:spPr>
      </p:pic>
      <p:pic>
        <p:nvPicPr>
          <p:cNvPr id="335" name="Google Shape;335;p42"/>
          <p:cNvPicPr preferRelativeResize="0"/>
          <p:nvPr/>
        </p:nvPicPr>
        <p:blipFill rotWithShape="1">
          <a:blip r:embed="rId5">
            <a:alphaModFix/>
          </a:blip>
          <a:srcRect b="0" l="0" r="1097" t="10136"/>
          <a:stretch/>
        </p:blipFill>
        <p:spPr>
          <a:xfrm>
            <a:off x="9144000" y="5143500"/>
            <a:ext cx="8387998" cy="4061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90" name="Shape 90"/>
        <p:cNvGrpSpPr/>
        <p:nvPr/>
      </p:nvGrpSpPr>
      <p:grpSpPr>
        <a:xfrm>
          <a:off x="0" y="0"/>
          <a:ext cx="0" cy="0"/>
          <a:chOff x="0" y="0"/>
          <a:chExt cx="0" cy="0"/>
        </a:xfrm>
      </p:grpSpPr>
      <p:pic>
        <p:nvPicPr>
          <p:cNvPr id="91" name="Google Shape;91;p16"/>
          <p:cNvPicPr preferRelativeResize="0"/>
          <p:nvPr/>
        </p:nvPicPr>
        <p:blipFill rotWithShape="1">
          <a:blip r:embed="rId3">
            <a:alphaModFix/>
          </a:blip>
          <a:srcRect b="0" l="0" r="0" t="0"/>
          <a:stretch/>
        </p:blipFill>
        <p:spPr>
          <a:xfrm rot="7617600">
            <a:off x="14376600" y="4604761"/>
            <a:ext cx="8796960" cy="10488238"/>
          </a:xfrm>
          <a:prstGeom prst="rect">
            <a:avLst/>
          </a:prstGeom>
          <a:noFill/>
          <a:ln>
            <a:noFill/>
          </a:ln>
        </p:spPr>
      </p:pic>
      <p:sp>
        <p:nvSpPr>
          <p:cNvPr id="92" name="Google Shape;92;p16"/>
          <p:cNvSpPr/>
          <p:nvPr/>
        </p:nvSpPr>
        <p:spPr>
          <a:xfrm>
            <a:off x="1198080" y="480960"/>
            <a:ext cx="15891600" cy="11118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400"/>
              <a:buFont typeface="Arial"/>
              <a:buNone/>
            </a:pPr>
            <a:r>
              <a:rPr b="0" i="0" lang="en-US" sz="7400" u="none" cap="none" strike="noStrike">
                <a:solidFill>
                  <a:srgbClr val="000000"/>
                </a:solidFill>
                <a:latin typeface="Poppins Medium"/>
                <a:ea typeface="Poppins Medium"/>
                <a:cs typeface="Poppins Medium"/>
                <a:sym typeface="Poppins Medium"/>
              </a:rPr>
              <a:t>TERMO DE ABERTURA</a:t>
            </a:r>
            <a:endParaRPr b="0" i="0" sz="7400" u="none" cap="none" strike="noStrike">
              <a:solidFill>
                <a:schemeClr val="dk1"/>
              </a:solidFill>
              <a:latin typeface="Arial"/>
              <a:ea typeface="Arial"/>
              <a:cs typeface="Arial"/>
              <a:sym typeface="Arial"/>
            </a:endParaRPr>
          </a:p>
        </p:txBody>
      </p:sp>
      <p:sp>
        <p:nvSpPr>
          <p:cNvPr id="93" name="Google Shape;93;p16"/>
          <p:cNvSpPr/>
          <p:nvPr/>
        </p:nvSpPr>
        <p:spPr>
          <a:xfrm>
            <a:off x="3272760" y="1538280"/>
            <a:ext cx="11742000" cy="54360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rgbClr val="000000"/>
              </a:buClr>
              <a:buSzPts val="3000"/>
              <a:buFont typeface="Arial"/>
              <a:buNone/>
            </a:pPr>
            <a:r>
              <a:rPr b="0" i="0" lang="en-US" sz="3000" u="none" cap="none" strike="noStrike">
                <a:solidFill>
                  <a:srgbClr val="000000"/>
                </a:solidFill>
                <a:latin typeface="Poppins Medium"/>
                <a:ea typeface="Poppins Medium"/>
                <a:cs typeface="Poppins Medium"/>
                <a:sym typeface="Poppins Medium"/>
              </a:rPr>
              <a:t>Larissa G, Ana Laura </a:t>
            </a:r>
            <a:endParaRPr b="0" i="0" sz="3000" u="none" cap="none" strike="noStrike">
              <a:solidFill>
                <a:schemeClr val="dk1"/>
              </a:solidFill>
              <a:latin typeface="Arial"/>
              <a:ea typeface="Arial"/>
              <a:cs typeface="Arial"/>
              <a:sym typeface="Arial"/>
            </a:endParaRPr>
          </a:p>
        </p:txBody>
      </p:sp>
      <p:graphicFrame>
        <p:nvGraphicFramePr>
          <p:cNvPr id="94" name="Google Shape;94;p16"/>
          <p:cNvGraphicFramePr/>
          <p:nvPr/>
        </p:nvGraphicFramePr>
        <p:xfrm>
          <a:off x="2655727" y="2374601"/>
          <a:ext cx="3000000" cy="3000000"/>
        </p:xfrm>
        <a:graphic>
          <a:graphicData uri="http://schemas.openxmlformats.org/drawingml/2006/table">
            <a:tbl>
              <a:tblPr>
                <a:noFill/>
                <a:tableStyleId>{16574959-4FCB-48D5-827C-FFBD221EB5C7}</a:tableStyleId>
              </a:tblPr>
              <a:tblGrid>
                <a:gridCol w="1908400"/>
                <a:gridCol w="1949850"/>
                <a:gridCol w="9811700"/>
              </a:tblGrid>
              <a:tr h="895350">
                <a:tc gridSpan="3">
                  <a:txBody>
                    <a:bodyPr/>
                    <a:lstStyle/>
                    <a:p>
                      <a:pPr indent="0" lvl="0" marL="0" marR="0" rtl="0" algn="l">
                        <a:lnSpc>
                          <a:spcPct val="100000"/>
                        </a:lnSpc>
                        <a:spcBef>
                          <a:spcPts val="0"/>
                        </a:spcBef>
                        <a:spcAft>
                          <a:spcPts val="0"/>
                        </a:spcAft>
                        <a:buClr>
                          <a:schemeClr val="dk1"/>
                        </a:buClr>
                        <a:buSzPts val="2600"/>
                        <a:buFont typeface="Poppins Medium"/>
                        <a:buNone/>
                      </a:pPr>
                      <a:r>
                        <a:rPr b="1" lang="en-US" sz="2600" u="none" cap="none" strike="noStrike">
                          <a:latin typeface="Poppins Medium"/>
                          <a:ea typeface="Poppins Medium"/>
                          <a:cs typeface="Poppins Medium"/>
                          <a:sym typeface="Poppins Medium"/>
                        </a:rPr>
                        <a:t>Nome do Projeto: </a:t>
                      </a:r>
                      <a:r>
                        <a:rPr lang="en-US" sz="3000" u="none" cap="none" strike="noStrike">
                          <a:latin typeface="Poppins Medium"/>
                          <a:ea typeface="Poppins Medium"/>
                          <a:cs typeface="Poppins Medium"/>
                          <a:sym typeface="Poppins Medium"/>
                        </a:rPr>
                        <a:t>“</a:t>
                      </a:r>
                      <a:r>
                        <a:rPr lang="en-US" sz="3600" u="none" cap="none" strike="noStrike">
                          <a:latin typeface="Poppins Medium"/>
                          <a:ea typeface="Poppins Medium"/>
                          <a:cs typeface="Poppins Medium"/>
                          <a:sym typeface="Poppins Medium"/>
                        </a:rPr>
                        <a:t>MedLus”</a:t>
                      </a:r>
                      <a:endParaRPr sz="3000" u="none" cap="none" strike="noStrike">
                        <a:latin typeface="Poppins Medium"/>
                        <a:ea typeface="Poppins Medium"/>
                        <a:cs typeface="Poppins Medium"/>
                        <a:sym typeface="Poppins Medium"/>
                      </a:endParaRPr>
                    </a:p>
                  </a:txBody>
                  <a:tcPr marT="0" marB="0" marR="137150" marL="1371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r h="640650">
                <a:tc gridSpan="3">
                  <a:txBody>
                    <a:bodyPr/>
                    <a:lstStyle/>
                    <a:p>
                      <a:pPr indent="-365760" lvl="1" marL="365760" marR="0" rtl="0" algn="l">
                        <a:lnSpc>
                          <a:spcPct val="100000"/>
                        </a:lnSpc>
                        <a:spcBef>
                          <a:spcPts val="0"/>
                        </a:spcBef>
                        <a:spcAft>
                          <a:spcPts val="0"/>
                        </a:spcAft>
                        <a:buClr>
                          <a:schemeClr val="dk1"/>
                        </a:buClr>
                        <a:buSzPts val="1300"/>
                        <a:buFont typeface="Poppins Medium"/>
                        <a:buAutoNum type="arabicPeriod"/>
                      </a:pPr>
                      <a:r>
                        <a:rPr b="1" lang="en-US" sz="2600" u="none" cap="small" strike="noStrike">
                          <a:latin typeface="Poppins Medium"/>
                          <a:ea typeface="Poppins Medium"/>
                          <a:cs typeface="Poppins Medium"/>
                          <a:sym typeface="Poppins Medium"/>
                        </a:rPr>
                        <a:t>RESPONSÁVEL PELA AUTORIZAÇÃO </a:t>
                      </a:r>
                      <a:r>
                        <a:rPr b="1" lang="en-US" sz="2600" u="none" cap="small" strike="noStrike">
                          <a:highlight>
                            <a:srgbClr val="E5E5E5"/>
                          </a:highlight>
                          <a:latin typeface="Poppins Medium"/>
                          <a:ea typeface="Poppins Medium"/>
                          <a:cs typeface="Poppins Medium"/>
                          <a:sym typeface="Poppins Medium"/>
                        </a:rPr>
                        <a:t>DO PROJETO</a:t>
                      </a:r>
                      <a:endParaRPr b="1" sz="2600" u="none" cap="none" strike="noStrike">
                        <a:highlight>
                          <a:srgbClr val="E5E5E5"/>
                        </a:highlight>
                        <a:latin typeface="Poppins Medium"/>
                        <a:ea typeface="Poppins Medium"/>
                        <a:cs typeface="Poppins Medium"/>
                        <a:sym typeface="Poppins Medium"/>
                      </a:endParaRPr>
                    </a:p>
                  </a:txBody>
                  <a:tcPr marT="0" marB="0" marR="137150" marL="13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FDFDF"/>
                    </a:solidFill>
                  </a:tcPr>
                </a:tc>
                <a:tc hMerge="1"/>
                <a:tc hMerge="1"/>
              </a:tr>
              <a:tr h="792475">
                <a:tc>
                  <a:txBody>
                    <a:bodyPr/>
                    <a:lstStyle/>
                    <a:p>
                      <a:pPr indent="0" lvl="0" marL="0" marR="0" rtl="0" algn="l">
                        <a:lnSpc>
                          <a:spcPct val="100000"/>
                        </a:lnSpc>
                        <a:spcBef>
                          <a:spcPts val="0"/>
                        </a:spcBef>
                        <a:spcAft>
                          <a:spcPts val="0"/>
                        </a:spcAft>
                        <a:buClr>
                          <a:schemeClr val="dk1"/>
                        </a:buClr>
                        <a:buSzPts val="2600"/>
                        <a:buFont typeface="Poppins Medium"/>
                        <a:buNone/>
                      </a:pPr>
                      <a:r>
                        <a:rPr lang="en-US" sz="2600" u="none" cap="none" strike="noStrike">
                          <a:latin typeface="Poppins Medium"/>
                          <a:ea typeface="Poppins Medium"/>
                          <a:cs typeface="Poppins Medium"/>
                          <a:sym typeface="Poppins Medium"/>
                        </a:rPr>
                        <a:t>Nome</a:t>
                      </a:r>
                      <a:endParaRPr sz="2600" u="none" cap="none" strike="noStrike">
                        <a:latin typeface="Poppins Medium"/>
                        <a:ea typeface="Poppins Medium"/>
                        <a:cs typeface="Poppins Medium"/>
                        <a:sym typeface="Poppins Medium"/>
                      </a:endParaRPr>
                    </a:p>
                    <a:p>
                      <a:pPr indent="0" lvl="0" marL="0" marR="0" rtl="0" algn="l">
                        <a:lnSpc>
                          <a:spcPct val="100000"/>
                        </a:lnSpc>
                        <a:spcBef>
                          <a:spcPts val="0"/>
                        </a:spcBef>
                        <a:spcAft>
                          <a:spcPts val="0"/>
                        </a:spcAft>
                        <a:buClr>
                          <a:schemeClr val="dk1"/>
                        </a:buClr>
                        <a:buSzPts val="2600"/>
                        <a:buFont typeface="Arial"/>
                        <a:buNone/>
                      </a:pPr>
                      <a:r>
                        <a:t/>
                      </a:r>
                      <a:endParaRPr sz="2600" u="none" cap="none" strike="noStrike">
                        <a:latin typeface="Poppins Medium"/>
                        <a:ea typeface="Poppins Medium"/>
                        <a:cs typeface="Poppins Medium"/>
                        <a:sym typeface="Poppins Medium"/>
                      </a:endParaRPr>
                    </a:p>
                  </a:txBody>
                  <a:tcPr marT="0" marB="0" marR="137150" marL="13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chemeClr val="dk1"/>
                        </a:buClr>
                        <a:buSzPts val="2600"/>
                        <a:buFont typeface="Poppins Medium"/>
                        <a:buNone/>
                      </a:pPr>
                      <a:r>
                        <a:rPr lang="en-US" sz="2600" u="none" cap="none" strike="noStrike">
                          <a:latin typeface="Poppins Medium"/>
                          <a:ea typeface="Poppins Medium"/>
                          <a:cs typeface="Poppins Medium"/>
                          <a:sym typeface="Poppins Medium"/>
                        </a:rPr>
                        <a:t>Diego César Valente</a:t>
                      </a:r>
                      <a:endParaRPr sz="2600" u="none" cap="none" strike="noStrike">
                        <a:latin typeface="Poppins Medium"/>
                        <a:ea typeface="Poppins Medium"/>
                        <a:cs typeface="Poppins Medium"/>
                        <a:sym typeface="Poppins Medium"/>
                      </a:endParaRPr>
                    </a:p>
                    <a:p>
                      <a:pPr indent="0" lvl="0" marL="0" marR="0" rtl="0" algn="l">
                        <a:lnSpc>
                          <a:spcPct val="100000"/>
                        </a:lnSpc>
                        <a:spcBef>
                          <a:spcPts val="0"/>
                        </a:spcBef>
                        <a:spcAft>
                          <a:spcPts val="0"/>
                        </a:spcAft>
                        <a:buClr>
                          <a:schemeClr val="dk1"/>
                        </a:buClr>
                        <a:buSzPts val="2600"/>
                        <a:buFont typeface="Arial"/>
                        <a:buNone/>
                      </a:pPr>
                      <a:r>
                        <a:t/>
                      </a:r>
                      <a:endParaRPr sz="2600" u="none" cap="none" strike="noStrike">
                        <a:latin typeface="Poppins Medium"/>
                        <a:ea typeface="Poppins Medium"/>
                        <a:cs typeface="Poppins Medium"/>
                        <a:sym typeface="Poppins Medium"/>
                      </a:endParaRPr>
                    </a:p>
                  </a:txBody>
                  <a:tcPr marT="0" marB="0" marR="137150" marL="1371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r h="1188725">
                <a:tc>
                  <a:txBody>
                    <a:bodyPr/>
                    <a:lstStyle/>
                    <a:p>
                      <a:pPr indent="0" lvl="0" marL="0" marR="0" rtl="0" algn="l">
                        <a:lnSpc>
                          <a:spcPct val="100000"/>
                        </a:lnSpc>
                        <a:spcBef>
                          <a:spcPts val="0"/>
                        </a:spcBef>
                        <a:spcAft>
                          <a:spcPts val="0"/>
                        </a:spcAft>
                        <a:buClr>
                          <a:schemeClr val="dk1"/>
                        </a:buClr>
                        <a:buSzPts val="2600"/>
                        <a:buFont typeface="Poppins Medium"/>
                        <a:buNone/>
                      </a:pPr>
                      <a:r>
                        <a:rPr lang="en-US" sz="2600" u="none" cap="none" strike="noStrike">
                          <a:latin typeface="Poppins Medium"/>
                          <a:ea typeface="Poppins Medium"/>
                          <a:cs typeface="Poppins Medium"/>
                          <a:sym typeface="Poppins Medium"/>
                        </a:rPr>
                        <a:t>Cargo</a:t>
                      </a:r>
                      <a:endParaRPr sz="2600" u="none" cap="none" strike="noStrike">
                        <a:latin typeface="Poppins Medium"/>
                        <a:ea typeface="Poppins Medium"/>
                        <a:cs typeface="Poppins Medium"/>
                        <a:sym typeface="Poppins Medium"/>
                      </a:endParaRPr>
                    </a:p>
                  </a:txBody>
                  <a:tcPr marT="0" marB="0" marR="137150" marL="13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chemeClr val="dk1"/>
                        </a:buClr>
                        <a:buSzPts val="2600"/>
                        <a:buFont typeface="Arial"/>
                        <a:buNone/>
                      </a:pPr>
                      <a:r>
                        <a:t/>
                      </a:r>
                      <a:endParaRPr sz="2600" u="none" cap="none" strike="noStrike">
                        <a:latin typeface="Poppins Medium"/>
                        <a:ea typeface="Poppins Medium"/>
                        <a:cs typeface="Poppins Medium"/>
                        <a:sym typeface="Poppins Medium"/>
                      </a:endParaRPr>
                    </a:p>
                    <a:p>
                      <a:pPr indent="0" lvl="0" marL="0" marR="0" rtl="0" algn="l">
                        <a:lnSpc>
                          <a:spcPct val="100000"/>
                        </a:lnSpc>
                        <a:spcBef>
                          <a:spcPts val="0"/>
                        </a:spcBef>
                        <a:spcAft>
                          <a:spcPts val="0"/>
                        </a:spcAft>
                        <a:buClr>
                          <a:schemeClr val="dk1"/>
                        </a:buClr>
                        <a:buSzPts val="2600"/>
                        <a:buFont typeface="Poppins Medium"/>
                        <a:buNone/>
                      </a:pPr>
                      <a:r>
                        <a:rPr lang="en-US" sz="2600" u="none" cap="none" strike="noStrike">
                          <a:latin typeface="Poppins Medium"/>
                          <a:ea typeface="Poppins Medium"/>
                          <a:cs typeface="Poppins Medium"/>
                          <a:sym typeface="Poppins Medium"/>
                        </a:rPr>
                        <a:t>Cliente - Diretor</a:t>
                      </a:r>
                      <a:endParaRPr sz="2600" u="none" cap="none" strike="noStrike">
                        <a:latin typeface="Poppins Medium"/>
                        <a:ea typeface="Poppins Medium"/>
                        <a:cs typeface="Poppins Medium"/>
                        <a:sym typeface="Poppins Medium"/>
                      </a:endParaRPr>
                    </a:p>
                    <a:p>
                      <a:pPr indent="0" lvl="0" marL="0" marR="0" rtl="0" algn="l">
                        <a:lnSpc>
                          <a:spcPct val="100000"/>
                        </a:lnSpc>
                        <a:spcBef>
                          <a:spcPts val="0"/>
                        </a:spcBef>
                        <a:spcAft>
                          <a:spcPts val="0"/>
                        </a:spcAft>
                        <a:buClr>
                          <a:schemeClr val="dk1"/>
                        </a:buClr>
                        <a:buSzPts val="2600"/>
                        <a:buFont typeface="Arial"/>
                        <a:buNone/>
                      </a:pPr>
                      <a:r>
                        <a:t/>
                      </a:r>
                      <a:endParaRPr sz="2600" u="none" cap="none" strike="noStrike">
                        <a:latin typeface="Poppins Medium"/>
                        <a:ea typeface="Poppins Medium"/>
                        <a:cs typeface="Poppins Medium"/>
                        <a:sym typeface="Poppins Medium"/>
                      </a:endParaRPr>
                    </a:p>
                  </a:txBody>
                  <a:tcPr marT="0" marB="0" marR="137150" marL="1371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r h="587250">
                <a:tc gridSpan="3">
                  <a:txBody>
                    <a:bodyPr/>
                    <a:lstStyle/>
                    <a:p>
                      <a:pPr indent="-365760" lvl="1" marL="365760" marR="0" rtl="0" algn="l">
                        <a:lnSpc>
                          <a:spcPct val="100000"/>
                        </a:lnSpc>
                        <a:spcBef>
                          <a:spcPts val="0"/>
                        </a:spcBef>
                        <a:spcAft>
                          <a:spcPts val="0"/>
                        </a:spcAft>
                        <a:buClr>
                          <a:schemeClr val="dk1"/>
                        </a:buClr>
                        <a:buSzPts val="1300"/>
                        <a:buFont typeface="Poppins Medium"/>
                        <a:buAutoNum type="arabicPeriod"/>
                      </a:pPr>
                      <a:r>
                        <a:rPr b="1" lang="en-US" sz="2600" u="none" cap="small" strike="noStrike">
                          <a:latin typeface="Poppins Medium"/>
                          <a:ea typeface="Poppins Medium"/>
                          <a:cs typeface="Poppins Medium"/>
                          <a:sym typeface="Poppins Medium"/>
                        </a:rPr>
                        <a:t>GERENTE DO PROJETO</a:t>
                      </a:r>
                      <a:endParaRPr b="1" sz="2600" u="none" cap="none" strike="noStrike">
                        <a:latin typeface="Poppins Medium"/>
                        <a:ea typeface="Poppins Medium"/>
                        <a:cs typeface="Poppins Medium"/>
                        <a:sym typeface="Poppins Medium"/>
                      </a:endParaRPr>
                    </a:p>
                  </a:txBody>
                  <a:tcPr marT="0" marB="0" marR="137150" marL="13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5E5E5"/>
                    </a:solidFill>
                  </a:tcPr>
                </a:tc>
                <a:tc hMerge="1"/>
                <a:tc hMerge="1"/>
              </a:tr>
              <a:tr h="1584950">
                <a:tc>
                  <a:txBody>
                    <a:bodyPr/>
                    <a:lstStyle/>
                    <a:p>
                      <a:pPr indent="0" lvl="0" marL="0" marR="0" rtl="0" algn="l">
                        <a:lnSpc>
                          <a:spcPct val="100000"/>
                        </a:lnSpc>
                        <a:spcBef>
                          <a:spcPts val="0"/>
                        </a:spcBef>
                        <a:spcAft>
                          <a:spcPts val="0"/>
                        </a:spcAft>
                        <a:buClr>
                          <a:schemeClr val="dk1"/>
                        </a:buClr>
                        <a:buSzPts val="2600"/>
                        <a:buFont typeface="Poppins Medium"/>
                        <a:buNone/>
                      </a:pPr>
                      <a:r>
                        <a:rPr lang="en-US" sz="2600" u="none" cap="none" strike="noStrike">
                          <a:latin typeface="Poppins Medium"/>
                          <a:ea typeface="Poppins Medium"/>
                          <a:cs typeface="Poppins Medium"/>
                          <a:sym typeface="Poppins Medium"/>
                        </a:rPr>
                        <a:t>Nome </a:t>
                      </a:r>
                      <a:endParaRPr sz="2600" u="none" cap="none" strike="noStrike">
                        <a:latin typeface="Poppins Medium"/>
                        <a:ea typeface="Poppins Medium"/>
                        <a:cs typeface="Poppins Medium"/>
                        <a:sym typeface="Poppins Medium"/>
                      </a:endParaRPr>
                    </a:p>
                  </a:txBody>
                  <a:tcPr marT="0" marB="0" marR="137150" marL="13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chemeClr val="dk1"/>
                        </a:buClr>
                        <a:buSzPts val="2600"/>
                        <a:buFont typeface="Arial"/>
                        <a:buNone/>
                      </a:pPr>
                      <a:r>
                        <a:t/>
                      </a:r>
                      <a:endParaRPr sz="2600" u="none" cap="none" strike="noStrike">
                        <a:latin typeface="Poppins Medium"/>
                        <a:ea typeface="Poppins Medium"/>
                        <a:cs typeface="Poppins Medium"/>
                        <a:sym typeface="Poppins Medium"/>
                      </a:endParaRPr>
                    </a:p>
                    <a:p>
                      <a:pPr indent="0" lvl="0" marL="0" marR="0" rtl="0" algn="l">
                        <a:lnSpc>
                          <a:spcPct val="100000"/>
                        </a:lnSpc>
                        <a:spcBef>
                          <a:spcPts val="0"/>
                        </a:spcBef>
                        <a:spcAft>
                          <a:spcPts val="0"/>
                        </a:spcAft>
                        <a:buClr>
                          <a:schemeClr val="dk1"/>
                        </a:buClr>
                        <a:buSzPts val="2600"/>
                        <a:buFont typeface="Poppins Medium"/>
                        <a:buNone/>
                      </a:pPr>
                      <a:r>
                        <a:rPr lang="en-US" sz="2600" u="none" cap="none" strike="noStrike">
                          <a:latin typeface="Poppins Medium"/>
                          <a:ea typeface="Poppins Medium"/>
                          <a:cs typeface="Poppins Medium"/>
                          <a:sym typeface="Poppins Medium"/>
                        </a:rPr>
                        <a:t>Breno Lisi Romano (Representando toda a sala)</a:t>
                      </a:r>
                      <a:endParaRPr sz="2600" u="none" cap="none" strike="noStrike">
                        <a:latin typeface="Poppins Medium"/>
                        <a:ea typeface="Poppins Medium"/>
                        <a:cs typeface="Poppins Medium"/>
                        <a:sym typeface="Poppins Medium"/>
                      </a:endParaRPr>
                    </a:p>
                    <a:p>
                      <a:pPr indent="0" lvl="0" marL="0" marR="0" rtl="0" algn="l">
                        <a:lnSpc>
                          <a:spcPct val="100000"/>
                        </a:lnSpc>
                        <a:spcBef>
                          <a:spcPts val="0"/>
                        </a:spcBef>
                        <a:spcAft>
                          <a:spcPts val="0"/>
                        </a:spcAft>
                        <a:buClr>
                          <a:schemeClr val="dk1"/>
                        </a:buClr>
                        <a:buSzPts val="2600"/>
                        <a:buFont typeface="Poppins Medium"/>
                        <a:buNone/>
                      </a:pPr>
                      <a:r>
                        <a:rPr lang="en-US" sz="2600" u="none" cap="none" strike="noStrike">
                          <a:latin typeface="Poppins Medium"/>
                          <a:ea typeface="Poppins Medium"/>
                          <a:cs typeface="Poppins Medium"/>
                          <a:sym typeface="Poppins Medium"/>
                        </a:rPr>
                        <a:t>Everton Rafael da Silva</a:t>
                      </a:r>
                      <a:endParaRPr sz="2600" u="none" cap="none" strike="noStrike">
                        <a:latin typeface="Poppins Medium"/>
                        <a:ea typeface="Poppins Medium"/>
                        <a:cs typeface="Poppins Medium"/>
                        <a:sym typeface="Poppins Medium"/>
                      </a:endParaRPr>
                    </a:p>
                    <a:p>
                      <a:pPr indent="0" lvl="0" marL="0" marR="0" rtl="0" algn="l">
                        <a:lnSpc>
                          <a:spcPct val="100000"/>
                        </a:lnSpc>
                        <a:spcBef>
                          <a:spcPts val="0"/>
                        </a:spcBef>
                        <a:spcAft>
                          <a:spcPts val="0"/>
                        </a:spcAft>
                        <a:buClr>
                          <a:schemeClr val="dk1"/>
                        </a:buClr>
                        <a:buSzPts val="2600"/>
                        <a:buFont typeface="Arial"/>
                        <a:buNone/>
                      </a:pPr>
                      <a:r>
                        <a:t/>
                      </a:r>
                      <a:endParaRPr sz="2600" u="none" cap="none" strike="noStrike">
                        <a:latin typeface="Poppins Medium"/>
                        <a:ea typeface="Poppins Medium"/>
                        <a:cs typeface="Poppins Medium"/>
                        <a:sym typeface="Poppins Medium"/>
                      </a:endParaRPr>
                    </a:p>
                  </a:txBody>
                  <a:tcPr marT="0" marB="0" marR="137150" marL="1371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r h="1188725">
                <a:tc>
                  <a:txBody>
                    <a:bodyPr/>
                    <a:lstStyle/>
                    <a:p>
                      <a:pPr indent="0" lvl="0" marL="0" marR="0" rtl="0" algn="l">
                        <a:lnSpc>
                          <a:spcPct val="100000"/>
                        </a:lnSpc>
                        <a:spcBef>
                          <a:spcPts val="0"/>
                        </a:spcBef>
                        <a:spcAft>
                          <a:spcPts val="0"/>
                        </a:spcAft>
                        <a:buClr>
                          <a:schemeClr val="dk1"/>
                        </a:buClr>
                        <a:buSzPts val="2600"/>
                        <a:buFont typeface="Poppins Medium"/>
                        <a:buNone/>
                      </a:pPr>
                      <a:r>
                        <a:rPr lang="en-US" sz="2600" u="none" cap="none" strike="noStrike">
                          <a:latin typeface="Poppins Medium"/>
                          <a:ea typeface="Poppins Medium"/>
                          <a:cs typeface="Poppins Medium"/>
                          <a:sym typeface="Poppins Medium"/>
                        </a:rPr>
                        <a:t>Cargo</a:t>
                      </a:r>
                      <a:endParaRPr sz="2600" u="none" cap="none" strike="noStrike">
                        <a:latin typeface="Poppins Medium"/>
                        <a:ea typeface="Poppins Medium"/>
                        <a:cs typeface="Poppins Medium"/>
                        <a:sym typeface="Poppins Medium"/>
                      </a:endParaRPr>
                    </a:p>
                  </a:txBody>
                  <a:tcPr marT="0" marB="0" marR="137150" marL="13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chemeClr val="dk1"/>
                        </a:buClr>
                        <a:buSzPts val="2600"/>
                        <a:buFont typeface="Arial"/>
                        <a:buNone/>
                      </a:pPr>
                      <a:r>
                        <a:t/>
                      </a:r>
                      <a:endParaRPr sz="2600" u="none" cap="none" strike="noStrike">
                        <a:latin typeface="Poppins Medium"/>
                        <a:ea typeface="Poppins Medium"/>
                        <a:cs typeface="Poppins Medium"/>
                        <a:sym typeface="Poppins Medium"/>
                      </a:endParaRPr>
                    </a:p>
                    <a:p>
                      <a:pPr indent="0" lvl="0" marL="0" marR="0" rtl="0" algn="l">
                        <a:lnSpc>
                          <a:spcPct val="100000"/>
                        </a:lnSpc>
                        <a:spcBef>
                          <a:spcPts val="0"/>
                        </a:spcBef>
                        <a:spcAft>
                          <a:spcPts val="0"/>
                        </a:spcAft>
                        <a:buClr>
                          <a:schemeClr val="dk1"/>
                        </a:buClr>
                        <a:buSzPts val="2600"/>
                        <a:buFont typeface="Poppins Medium"/>
                        <a:buNone/>
                      </a:pPr>
                      <a:r>
                        <a:rPr lang="en-US" sz="2600" u="none" cap="none" strike="noStrike">
                          <a:latin typeface="Poppins Medium"/>
                          <a:ea typeface="Poppins Medium"/>
                          <a:cs typeface="Poppins Medium"/>
                          <a:sym typeface="Poppins Medium"/>
                        </a:rPr>
                        <a:t>Gerente do Projeto</a:t>
                      </a:r>
                      <a:endParaRPr sz="2600" u="none" cap="none" strike="noStrike">
                        <a:latin typeface="Poppins Medium"/>
                        <a:ea typeface="Poppins Medium"/>
                        <a:cs typeface="Poppins Medium"/>
                        <a:sym typeface="Poppins Medium"/>
                      </a:endParaRPr>
                    </a:p>
                    <a:p>
                      <a:pPr indent="0" lvl="0" marL="0" marR="0" rtl="0" algn="l">
                        <a:lnSpc>
                          <a:spcPct val="100000"/>
                        </a:lnSpc>
                        <a:spcBef>
                          <a:spcPts val="0"/>
                        </a:spcBef>
                        <a:spcAft>
                          <a:spcPts val="0"/>
                        </a:spcAft>
                        <a:buClr>
                          <a:schemeClr val="dk1"/>
                        </a:buClr>
                        <a:buSzPts val="2600"/>
                        <a:buFont typeface="Arial"/>
                        <a:buNone/>
                      </a:pPr>
                      <a:r>
                        <a:t/>
                      </a:r>
                      <a:endParaRPr i="1" sz="2600" u="none" cap="none" strike="noStrike">
                        <a:latin typeface="Poppins Medium"/>
                        <a:ea typeface="Poppins Medium"/>
                        <a:cs typeface="Poppins Medium"/>
                        <a:sym typeface="Poppins Medium"/>
                      </a:endParaRPr>
                    </a:p>
                  </a:txBody>
                  <a:tcPr marT="0" marB="0" marR="137150" marL="1371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339" name="Shape 339"/>
        <p:cNvGrpSpPr/>
        <p:nvPr/>
      </p:nvGrpSpPr>
      <p:grpSpPr>
        <a:xfrm>
          <a:off x="0" y="0"/>
          <a:ext cx="0" cy="0"/>
          <a:chOff x="0" y="0"/>
          <a:chExt cx="0" cy="0"/>
        </a:xfrm>
      </p:grpSpPr>
      <p:sp>
        <p:nvSpPr>
          <p:cNvPr id="340" name="Google Shape;340;p43"/>
          <p:cNvSpPr/>
          <p:nvPr/>
        </p:nvSpPr>
        <p:spPr>
          <a:xfrm>
            <a:off x="755980" y="575480"/>
            <a:ext cx="16776000" cy="11118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chemeClr val="dk1"/>
              </a:buClr>
              <a:buSzPts val="7400"/>
              <a:buFont typeface="Poppins Medium"/>
              <a:buNone/>
            </a:pPr>
            <a:r>
              <a:rPr b="0" i="0" lang="en-US" sz="7400" u="none" cap="none" strike="noStrike">
                <a:solidFill>
                  <a:schemeClr val="dk1"/>
                </a:solidFill>
                <a:latin typeface="Poppins Medium"/>
                <a:ea typeface="Poppins Medium"/>
                <a:cs typeface="Poppins Medium"/>
                <a:sym typeface="Poppins Medium"/>
              </a:rPr>
              <a:t>APRESENTAÇÃO DOS TEMPLATES</a:t>
            </a:r>
            <a:endParaRPr b="0" i="0" sz="7400" u="none" cap="none" strike="noStrike">
              <a:solidFill>
                <a:schemeClr val="dk1"/>
              </a:solidFill>
              <a:latin typeface="Arial"/>
              <a:ea typeface="Arial"/>
              <a:cs typeface="Arial"/>
              <a:sym typeface="Arial"/>
            </a:endParaRPr>
          </a:p>
        </p:txBody>
      </p:sp>
      <p:pic>
        <p:nvPicPr>
          <p:cNvPr id="341" name="Google Shape;341;p43"/>
          <p:cNvPicPr preferRelativeResize="0"/>
          <p:nvPr/>
        </p:nvPicPr>
        <p:blipFill rotWithShape="1">
          <a:blip r:embed="rId3">
            <a:alphaModFix/>
          </a:blip>
          <a:srcRect b="0" l="0" r="0" t="0"/>
          <a:stretch/>
        </p:blipFill>
        <p:spPr>
          <a:xfrm rot="-1765800">
            <a:off x="-3156479" y="4818241"/>
            <a:ext cx="8369638" cy="8880481"/>
          </a:xfrm>
          <a:prstGeom prst="rect">
            <a:avLst/>
          </a:prstGeom>
          <a:noFill/>
          <a:ln>
            <a:noFill/>
          </a:ln>
        </p:spPr>
      </p:pic>
      <p:sp>
        <p:nvSpPr>
          <p:cNvPr id="342" name="Google Shape;342;p43"/>
          <p:cNvSpPr txBox="1"/>
          <p:nvPr/>
        </p:nvSpPr>
        <p:spPr>
          <a:xfrm>
            <a:off x="4903200" y="1957000"/>
            <a:ext cx="9498600" cy="1108200"/>
          </a:xfrm>
          <a:prstGeom prst="rect">
            <a:avLst/>
          </a:prstGeom>
          <a:noFill/>
          <a:ln>
            <a:noFill/>
          </a:ln>
        </p:spPr>
        <p:txBody>
          <a:bodyPr anchorCtr="0" anchor="t" bIns="182850" lIns="182850" spcFirstLastPara="1" rIns="182850" wrap="square" tIns="182850">
            <a:spAutoFit/>
          </a:bodyPr>
          <a:lstStyle/>
          <a:p>
            <a:pPr indent="0" lvl="0" marL="0" marR="0" rtl="0" algn="l">
              <a:lnSpc>
                <a:spcPct val="100000"/>
              </a:lnSpc>
              <a:spcBef>
                <a:spcPts val="0"/>
              </a:spcBef>
              <a:spcAft>
                <a:spcPts val="0"/>
              </a:spcAft>
              <a:buClr>
                <a:schemeClr val="dk1"/>
              </a:buClr>
              <a:buSzPts val="4800"/>
              <a:buFont typeface="Arial"/>
              <a:buNone/>
            </a:pPr>
            <a:r>
              <a:rPr b="0" i="0" lang="en-US" sz="4800" u="none" cap="none" strike="noStrike">
                <a:solidFill>
                  <a:schemeClr val="dk1"/>
                </a:solidFill>
                <a:latin typeface="Arial"/>
                <a:ea typeface="Arial"/>
                <a:cs typeface="Arial"/>
                <a:sym typeface="Arial"/>
              </a:rPr>
              <a:t>MÓDULO 03 - Arthur e Victor</a:t>
            </a:r>
            <a:endParaRPr b="0" i="0" sz="4800" u="none" cap="none" strike="noStrike">
              <a:solidFill>
                <a:schemeClr val="dk1"/>
              </a:solidFill>
              <a:latin typeface="Arial"/>
              <a:ea typeface="Arial"/>
              <a:cs typeface="Arial"/>
              <a:sym typeface="Arial"/>
            </a:endParaRPr>
          </a:p>
        </p:txBody>
      </p:sp>
      <p:pic>
        <p:nvPicPr>
          <p:cNvPr id="343" name="Google Shape;343;p43"/>
          <p:cNvPicPr preferRelativeResize="0"/>
          <p:nvPr/>
        </p:nvPicPr>
        <p:blipFill rotWithShape="1">
          <a:blip r:embed="rId4">
            <a:alphaModFix/>
          </a:blip>
          <a:srcRect b="0" l="0" r="1028" t="9901"/>
          <a:stretch/>
        </p:blipFill>
        <p:spPr>
          <a:xfrm>
            <a:off x="756000" y="3065200"/>
            <a:ext cx="10712397" cy="5196999"/>
          </a:xfrm>
          <a:prstGeom prst="rect">
            <a:avLst/>
          </a:prstGeom>
          <a:noFill/>
          <a:ln>
            <a:noFill/>
          </a:ln>
        </p:spPr>
      </p:pic>
      <p:pic>
        <p:nvPicPr>
          <p:cNvPr id="344" name="Google Shape;344;p43"/>
          <p:cNvPicPr preferRelativeResize="0"/>
          <p:nvPr/>
        </p:nvPicPr>
        <p:blipFill rotWithShape="1">
          <a:blip r:embed="rId5">
            <a:alphaModFix/>
          </a:blip>
          <a:srcRect b="0" l="0" r="1234" t="9198"/>
          <a:stretch/>
        </p:blipFill>
        <p:spPr>
          <a:xfrm>
            <a:off x="9144000" y="5143500"/>
            <a:ext cx="8387998" cy="410954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348" name="Shape 348"/>
        <p:cNvGrpSpPr/>
        <p:nvPr/>
      </p:nvGrpSpPr>
      <p:grpSpPr>
        <a:xfrm>
          <a:off x="0" y="0"/>
          <a:ext cx="0" cy="0"/>
          <a:chOff x="0" y="0"/>
          <a:chExt cx="0" cy="0"/>
        </a:xfrm>
      </p:grpSpPr>
      <p:sp>
        <p:nvSpPr>
          <p:cNvPr id="349" name="Google Shape;349;p44"/>
          <p:cNvSpPr/>
          <p:nvPr/>
        </p:nvSpPr>
        <p:spPr>
          <a:xfrm>
            <a:off x="755980" y="575480"/>
            <a:ext cx="16776000" cy="11118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chemeClr val="dk1"/>
              </a:buClr>
              <a:buSzPts val="7400"/>
              <a:buFont typeface="Poppins Medium"/>
              <a:buNone/>
            </a:pPr>
            <a:r>
              <a:rPr b="0" i="0" lang="en-US" sz="7400" u="none" cap="none" strike="noStrike">
                <a:solidFill>
                  <a:schemeClr val="dk1"/>
                </a:solidFill>
                <a:latin typeface="Poppins Medium"/>
                <a:ea typeface="Poppins Medium"/>
                <a:cs typeface="Poppins Medium"/>
                <a:sym typeface="Poppins Medium"/>
              </a:rPr>
              <a:t>APRESENTAÇÃO DOS TEMPLATES</a:t>
            </a:r>
            <a:endParaRPr b="0" i="0" sz="7400" u="none" cap="none" strike="noStrike">
              <a:solidFill>
                <a:schemeClr val="dk1"/>
              </a:solidFill>
              <a:latin typeface="Arial"/>
              <a:ea typeface="Arial"/>
              <a:cs typeface="Arial"/>
              <a:sym typeface="Arial"/>
            </a:endParaRPr>
          </a:p>
        </p:txBody>
      </p:sp>
      <p:pic>
        <p:nvPicPr>
          <p:cNvPr id="350" name="Google Shape;350;p44"/>
          <p:cNvPicPr preferRelativeResize="0"/>
          <p:nvPr/>
        </p:nvPicPr>
        <p:blipFill rotWithShape="1">
          <a:blip r:embed="rId3">
            <a:alphaModFix/>
          </a:blip>
          <a:srcRect b="0" l="0" r="0" t="0"/>
          <a:stretch/>
        </p:blipFill>
        <p:spPr>
          <a:xfrm rot="-1765800">
            <a:off x="-3156479" y="4818241"/>
            <a:ext cx="8369638" cy="8880481"/>
          </a:xfrm>
          <a:prstGeom prst="rect">
            <a:avLst/>
          </a:prstGeom>
          <a:noFill/>
          <a:ln>
            <a:noFill/>
          </a:ln>
        </p:spPr>
      </p:pic>
      <p:sp>
        <p:nvSpPr>
          <p:cNvPr id="351" name="Google Shape;351;p44"/>
          <p:cNvSpPr txBox="1"/>
          <p:nvPr/>
        </p:nvSpPr>
        <p:spPr>
          <a:xfrm>
            <a:off x="4680000" y="1957000"/>
            <a:ext cx="9870600" cy="1108200"/>
          </a:xfrm>
          <a:prstGeom prst="rect">
            <a:avLst/>
          </a:prstGeom>
          <a:noFill/>
          <a:ln>
            <a:noFill/>
          </a:ln>
        </p:spPr>
        <p:txBody>
          <a:bodyPr anchorCtr="0" anchor="t" bIns="182850" lIns="182850" spcFirstLastPara="1" rIns="182850" wrap="square" tIns="182850">
            <a:spAutoFit/>
          </a:bodyPr>
          <a:lstStyle/>
          <a:p>
            <a:pPr indent="0" lvl="0" marL="0" marR="0" rtl="0" algn="l">
              <a:lnSpc>
                <a:spcPct val="100000"/>
              </a:lnSpc>
              <a:spcBef>
                <a:spcPts val="0"/>
              </a:spcBef>
              <a:spcAft>
                <a:spcPts val="0"/>
              </a:spcAft>
              <a:buClr>
                <a:schemeClr val="dk1"/>
              </a:buClr>
              <a:buSzPts val="4800"/>
              <a:buFont typeface="Arial"/>
              <a:buNone/>
            </a:pPr>
            <a:r>
              <a:rPr b="0" i="0" lang="en-US" sz="4800" u="none" cap="none" strike="noStrike">
                <a:solidFill>
                  <a:schemeClr val="dk1"/>
                </a:solidFill>
                <a:latin typeface="Arial"/>
                <a:ea typeface="Arial"/>
                <a:cs typeface="Arial"/>
                <a:sym typeface="Arial"/>
              </a:rPr>
              <a:t>MÓDULO 03 - Lucas e Tamires</a:t>
            </a:r>
            <a:endParaRPr b="0" i="0" sz="4800" u="none" cap="none" strike="noStrike">
              <a:solidFill>
                <a:schemeClr val="dk1"/>
              </a:solidFill>
              <a:latin typeface="Arial"/>
              <a:ea typeface="Arial"/>
              <a:cs typeface="Arial"/>
              <a:sym typeface="Arial"/>
            </a:endParaRPr>
          </a:p>
        </p:txBody>
      </p:sp>
      <p:pic>
        <p:nvPicPr>
          <p:cNvPr id="352" name="Google Shape;352;p44"/>
          <p:cNvPicPr preferRelativeResize="0"/>
          <p:nvPr/>
        </p:nvPicPr>
        <p:blipFill rotWithShape="1">
          <a:blip r:embed="rId4">
            <a:alphaModFix/>
          </a:blip>
          <a:srcRect b="0" l="0" r="1253" t="9901"/>
          <a:stretch/>
        </p:blipFill>
        <p:spPr>
          <a:xfrm>
            <a:off x="756000" y="3065200"/>
            <a:ext cx="10687652" cy="5196999"/>
          </a:xfrm>
          <a:prstGeom prst="rect">
            <a:avLst/>
          </a:prstGeom>
          <a:noFill/>
          <a:ln>
            <a:noFill/>
          </a:ln>
        </p:spPr>
      </p:pic>
      <p:pic>
        <p:nvPicPr>
          <p:cNvPr id="353" name="Google Shape;353;p44"/>
          <p:cNvPicPr preferRelativeResize="0"/>
          <p:nvPr/>
        </p:nvPicPr>
        <p:blipFill rotWithShape="1">
          <a:blip r:embed="rId5">
            <a:alphaModFix/>
          </a:blip>
          <a:srcRect b="0" l="0" r="555" t="10378"/>
          <a:stretch/>
        </p:blipFill>
        <p:spPr>
          <a:xfrm>
            <a:off x="9144000" y="5143501"/>
            <a:ext cx="8387998" cy="402887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357" name="Shape 357"/>
        <p:cNvGrpSpPr/>
        <p:nvPr/>
      </p:nvGrpSpPr>
      <p:grpSpPr>
        <a:xfrm>
          <a:off x="0" y="0"/>
          <a:ext cx="0" cy="0"/>
          <a:chOff x="0" y="0"/>
          <a:chExt cx="0" cy="0"/>
        </a:xfrm>
      </p:grpSpPr>
      <p:sp>
        <p:nvSpPr>
          <p:cNvPr id="358" name="Google Shape;358;p45"/>
          <p:cNvSpPr/>
          <p:nvPr/>
        </p:nvSpPr>
        <p:spPr>
          <a:xfrm>
            <a:off x="755980" y="575480"/>
            <a:ext cx="16776000" cy="11118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chemeClr val="dk1"/>
              </a:buClr>
              <a:buSzPts val="7400"/>
              <a:buFont typeface="Poppins Medium"/>
              <a:buNone/>
            </a:pPr>
            <a:r>
              <a:rPr b="0" i="0" lang="en-US" sz="7400" u="none" cap="none" strike="noStrike">
                <a:solidFill>
                  <a:schemeClr val="dk1"/>
                </a:solidFill>
                <a:latin typeface="Poppins Medium"/>
                <a:ea typeface="Poppins Medium"/>
                <a:cs typeface="Poppins Medium"/>
                <a:sym typeface="Poppins Medium"/>
              </a:rPr>
              <a:t>APRESENTAÇÃO DOS TEMPLATES</a:t>
            </a:r>
            <a:endParaRPr b="0" i="0" sz="7400" u="none" cap="none" strike="noStrike">
              <a:solidFill>
                <a:schemeClr val="dk1"/>
              </a:solidFill>
              <a:latin typeface="Arial"/>
              <a:ea typeface="Arial"/>
              <a:cs typeface="Arial"/>
              <a:sym typeface="Arial"/>
            </a:endParaRPr>
          </a:p>
        </p:txBody>
      </p:sp>
      <p:pic>
        <p:nvPicPr>
          <p:cNvPr id="359" name="Google Shape;359;p45"/>
          <p:cNvPicPr preferRelativeResize="0"/>
          <p:nvPr/>
        </p:nvPicPr>
        <p:blipFill rotWithShape="1">
          <a:blip r:embed="rId3">
            <a:alphaModFix/>
          </a:blip>
          <a:srcRect b="0" l="0" r="0" t="0"/>
          <a:stretch/>
        </p:blipFill>
        <p:spPr>
          <a:xfrm rot="-1765800">
            <a:off x="-3156479" y="4818241"/>
            <a:ext cx="8369638" cy="8880481"/>
          </a:xfrm>
          <a:prstGeom prst="rect">
            <a:avLst/>
          </a:prstGeom>
          <a:noFill/>
          <a:ln>
            <a:noFill/>
          </a:ln>
        </p:spPr>
      </p:pic>
      <p:sp>
        <p:nvSpPr>
          <p:cNvPr id="360" name="Google Shape;360;p45"/>
          <p:cNvSpPr txBox="1"/>
          <p:nvPr/>
        </p:nvSpPr>
        <p:spPr>
          <a:xfrm>
            <a:off x="6055800" y="1957000"/>
            <a:ext cx="7007400" cy="1108200"/>
          </a:xfrm>
          <a:prstGeom prst="rect">
            <a:avLst/>
          </a:prstGeom>
          <a:noFill/>
          <a:ln>
            <a:noFill/>
          </a:ln>
        </p:spPr>
        <p:txBody>
          <a:bodyPr anchorCtr="0" anchor="t" bIns="182850" lIns="182850" spcFirstLastPara="1" rIns="182850" wrap="square" tIns="182850">
            <a:spAutoFit/>
          </a:bodyPr>
          <a:lstStyle/>
          <a:p>
            <a:pPr indent="0" lvl="0" marL="0" marR="0" rtl="0" algn="l">
              <a:lnSpc>
                <a:spcPct val="100000"/>
              </a:lnSpc>
              <a:spcBef>
                <a:spcPts val="0"/>
              </a:spcBef>
              <a:spcAft>
                <a:spcPts val="0"/>
              </a:spcAft>
              <a:buClr>
                <a:schemeClr val="dk1"/>
              </a:buClr>
              <a:buSzPts val="4800"/>
              <a:buFont typeface="Arial"/>
              <a:buNone/>
            </a:pPr>
            <a:r>
              <a:rPr b="0" i="0" lang="en-US" sz="4800" u="none" cap="none" strike="noStrike">
                <a:solidFill>
                  <a:schemeClr val="dk1"/>
                </a:solidFill>
                <a:latin typeface="Arial"/>
                <a:ea typeface="Arial"/>
                <a:cs typeface="Arial"/>
                <a:sym typeface="Arial"/>
              </a:rPr>
              <a:t>MÓDULO 04 - André</a:t>
            </a:r>
            <a:endParaRPr b="0" i="0" sz="4800" u="none" cap="none" strike="noStrike">
              <a:solidFill>
                <a:schemeClr val="dk1"/>
              </a:solidFill>
              <a:latin typeface="Arial"/>
              <a:ea typeface="Arial"/>
              <a:cs typeface="Arial"/>
              <a:sym typeface="Arial"/>
            </a:endParaRPr>
          </a:p>
        </p:txBody>
      </p:sp>
      <p:pic>
        <p:nvPicPr>
          <p:cNvPr id="361" name="Google Shape;361;p45"/>
          <p:cNvPicPr preferRelativeResize="0"/>
          <p:nvPr/>
        </p:nvPicPr>
        <p:blipFill rotWithShape="1">
          <a:blip r:embed="rId4">
            <a:alphaModFix/>
          </a:blip>
          <a:srcRect b="2252" l="0" r="1253" t="10081"/>
          <a:stretch/>
        </p:blipFill>
        <p:spPr>
          <a:xfrm>
            <a:off x="756000" y="3065200"/>
            <a:ext cx="10687598" cy="5056750"/>
          </a:xfrm>
          <a:prstGeom prst="rect">
            <a:avLst/>
          </a:prstGeom>
          <a:noFill/>
          <a:ln>
            <a:noFill/>
          </a:ln>
        </p:spPr>
      </p:pic>
      <p:pic>
        <p:nvPicPr>
          <p:cNvPr id="362" name="Google Shape;362;p45"/>
          <p:cNvPicPr preferRelativeResize="0"/>
          <p:nvPr/>
        </p:nvPicPr>
        <p:blipFill rotWithShape="1">
          <a:blip r:embed="rId5">
            <a:alphaModFix/>
          </a:blip>
          <a:srcRect b="0" l="0" r="1359" t="9869"/>
          <a:stretch/>
        </p:blipFill>
        <p:spPr>
          <a:xfrm>
            <a:off x="9144000" y="5143500"/>
            <a:ext cx="8387998" cy="408498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366" name="Shape 366"/>
        <p:cNvGrpSpPr/>
        <p:nvPr/>
      </p:nvGrpSpPr>
      <p:grpSpPr>
        <a:xfrm>
          <a:off x="0" y="0"/>
          <a:ext cx="0" cy="0"/>
          <a:chOff x="0" y="0"/>
          <a:chExt cx="0" cy="0"/>
        </a:xfrm>
      </p:grpSpPr>
      <p:sp>
        <p:nvSpPr>
          <p:cNvPr id="367" name="Google Shape;367;p46"/>
          <p:cNvSpPr/>
          <p:nvPr/>
        </p:nvSpPr>
        <p:spPr>
          <a:xfrm>
            <a:off x="755980" y="575480"/>
            <a:ext cx="16776000" cy="11118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chemeClr val="dk1"/>
              </a:buClr>
              <a:buSzPts val="7400"/>
              <a:buFont typeface="Poppins Medium"/>
              <a:buNone/>
            </a:pPr>
            <a:r>
              <a:rPr b="0" i="0" lang="en-US" sz="7400" u="none" cap="none" strike="noStrike">
                <a:solidFill>
                  <a:schemeClr val="dk1"/>
                </a:solidFill>
                <a:latin typeface="Poppins Medium"/>
                <a:ea typeface="Poppins Medium"/>
                <a:cs typeface="Poppins Medium"/>
                <a:sym typeface="Poppins Medium"/>
              </a:rPr>
              <a:t>APRESENTAÇÃO DOS TEMPLATES</a:t>
            </a:r>
            <a:endParaRPr b="0" i="0" sz="7400" u="none" cap="none" strike="noStrike">
              <a:solidFill>
                <a:schemeClr val="dk1"/>
              </a:solidFill>
              <a:latin typeface="Arial"/>
              <a:ea typeface="Arial"/>
              <a:cs typeface="Arial"/>
              <a:sym typeface="Arial"/>
            </a:endParaRPr>
          </a:p>
        </p:txBody>
      </p:sp>
      <p:pic>
        <p:nvPicPr>
          <p:cNvPr id="368" name="Google Shape;368;p46"/>
          <p:cNvPicPr preferRelativeResize="0"/>
          <p:nvPr/>
        </p:nvPicPr>
        <p:blipFill rotWithShape="1">
          <a:blip r:embed="rId3">
            <a:alphaModFix/>
          </a:blip>
          <a:srcRect b="0" l="0" r="0" t="0"/>
          <a:stretch/>
        </p:blipFill>
        <p:spPr>
          <a:xfrm rot="-1765800">
            <a:off x="-3156479" y="4818241"/>
            <a:ext cx="8369638" cy="8880481"/>
          </a:xfrm>
          <a:prstGeom prst="rect">
            <a:avLst/>
          </a:prstGeom>
          <a:noFill/>
          <a:ln>
            <a:noFill/>
          </a:ln>
        </p:spPr>
      </p:pic>
      <p:sp>
        <p:nvSpPr>
          <p:cNvPr id="369" name="Google Shape;369;p46"/>
          <p:cNvSpPr txBox="1"/>
          <p:nvPr/>
        </p:nvSpPr>
        <p:spPr>
          <a:xfrm>
            <a:off x="4481700" y="1957050"/>
            <a:ext cx="10242600" cy="1108200"/>
          </a:xfrm>
          <a:prstGeom prst="rect">
            <a:avLst/>
          </a:prstGeom>
          <a:noFill/>
          <a:ln>
            <a:noFill/>
          </a:ln>
        </p:spPr>
        <p:txBody>
          <a:bodyPr anchorCtr="0" anchor="t" bIns="182850" lIns="182850" spcFirstLastPara="1" rIns="182850" wrap="square" tIns="182850">
            <a:spAutoFit/>
          </a:bodyPr>
          <a:lstStyle/>
          <a:p>
            <a:pPr indent="0" lvl="0" marL="0" marR="0" rtl="0" algn="l">
              <a:lnSpc>
                <a:spcPct val="100000"/>
              </a:lnSpc>
              <a:spcBef>
                <a:spcPts val="0"/>
              </a:spcBef>
              <a:spcAft>
                <a:spcPts val="0"/>
              </a:spcAft>
              <a:buClr>
                <a:schemeClr val="dk1"/>
              </a:buClr>
              <a:buSzPts val="4800"/>
              <a:buFont typeface="Arial"/>
              <a:buNone/>
            </a:pPr>
            <a:r>
              <a:rPr b="0" i="0" lang="en-US" sz="4800" u="none" cap="none" strike="noStrike">
                <a:solidFill>
                  <a:schemeClr val="dk1"/>
                </a:solidFill>
                <a:latin typeface="Arial"/>
                <a:ea typeface="Arial"/>
                <a:cs typeface="Arial"/>
                <a:sym typeface="Arial"/>
              </a:rPr>
              <a:t>MÓDULO 04- Larissa R. e Isabel</a:t>
            </a:r>
            <a:endParaRPr b="0" i="0" sz="4800" u="none" cap="none" strike="noStrike">
              <a:solidFill>
                <a:schemeClr val="dk1"/>
              </a:solidFill>
              <a:latin typeface="Arial"/>
              <a:ea typeface="Arial"/>
              <a:cs typeface="Arial"/>
              <a:sym typeface="Arial"/>
            </a:endParaRPr>
          </a:p>
        </p:txBody>
      </p:sp>
      <p:pic>
        <p:nvPicPr>
          <p:cNvPr id="370" name="Google Shape;370;p46"/>
          <p:cNvPicPr preferRelativeResize="0"/>
          <p:nvPr/>
        </p:nvPicPr>
        <p:blipFill rotWithShape="1">
          <a:blip r:embed="rId4">
            <a:alphaModFix/>
          </a:blip>
          <a:srcRect b="2433" l="0" r="1312" t="10336"/>
          <a:stretch/>
        </p:blipFill>
        <p:spPr>
          <a:xfrm>
            <a:off x="756000" y="3065200"/>
            <a:ext cx="10497751" cy="5008301"/>
          </a:xfrm>
          <a:prstGeom prst="rect">
            <a:avLst/>
          </a:prstGeom>
          <a:noFill/>
          <a:ln>
            <a:noFill/>
          </a:ln>
        </p:spPr>
      </p:pic>
      <p:pic>
        <p:nvPicPr>
          <p:cNvPr id="371" name="Google Shape;371;p46"/>
          <p:cNvPicPr preferRelativeResize="0"/>
          <p:nvPr/>
        </p:nvPicPr>
        <p:blipFill rotWithShape="1">
          <a:blip r:embed="rId5">
            <a:alphaModFix/>
          </a:blip>
          <a:srcRect b="0" l="0" r="1380" t="10119"/>
          <a:stretch/>
        </p:blipFill>
        <p:spPr>
          <a:xfrm>
            <a:off x="9144000" y="5143500"/>
            <a:ext cx="8387998" cy="40742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375" name="Shape 375"/>
        <p:cNvGrpSpPr/>
        <p:nvPr/>
      </p:nvGrpSpPr>
      <p:grpSpPr>
        <a:xfrm>
          <a:off x="0" y="0"/>
          <a:ext cx="0" cy="0"/>
          <a:chOff x="0" y="0"/>
          <a:chExt cx="0" cy="0"/>
        </a:xfrm>
      </p:grpSpPr>
      <p:sp>
        <p:nvSpPr>
          <p:cNvPr id="376" name="Google Shape;376;p47"/>
          <p:cNvSpPr/>
          <p:nvPr/>
        </p:nvSpPr>
        <p:spPr>
          <a:xfrm>
            <a:off x="755980" y="575480"/>
            <a:ext cx="16776000" cy="11118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chemeClr val="dk1"/>
              </a:buClr>
              <a:buSzPts val="7400"/>
              <a:buFont typeface="Poppins Medium"/>
              <a:buNone/>
            </a:pPr>
            <a:r>
              <a:rPr b="0" i="0" lang="en-US" sz="7400" u="none" cap="none" strike="noStrike">
                <a:solidFill>
                  <a:schemeClr val="dk1"/>
                </a:solidFill>
                <a:latin typeface="Poppins Medium"/>
                <a:ea typeface="Poppins Medium"/>
                <a:cs typeface="Poppins Medium"/>
                <a:sym typeface="Poppins Medium"/>
              </a:rPr>
              <a:t>APRESENTAÇÃO DOS TEMPLATES</a:t>
            </a:r>
            <a:endParaRPr b="0" i="0" sz="7400" u="none" cap="none" strike="noStrike">
              <a:solidFill>
                <a:schemeClr val="dk1"/>
              </a:solidFill>
              <a:latin typeface="Arial"/>
              <a:ea typeface="Arial"/>
              <a:cs typeface="Arial"/>
              <a:sym typeface="Arial"/>
            </a:endParaRPr>
          </a:p>
        </p:txBody>
      </p:sp>
      <p:pic>
        <p:nvPicPr>
          <p:cNvPr id="377" name="Google Shape;377;p47"/>
          <p:cNvPicPr preferRelativeResize="0"/>
          <p:nvPr/>
        </p:nvPicPr>
        <p:blipFill rotWithShape="1">
          <a:blip r:embed="rId3">
            <a:alphaModFix/>
          </a:blip>
          <a:srcRect b="0" l="0" r="0" t="0"/>
          <a:stretch/>
        </p:blipFill>
        <p:spPr>
          <a:xfrm rot="-1765800">
            <a:off x="-3156479" y="4818241"/>
            <a:ext cx="8369638" cy="8880481"/>
          </a:xfrm>
          <a:prstGeom prst="rect">
            <a:avLst/>
          </a:prstGeom>
          <a:noFill/>
          <a:ln>
            <a:noFill/>
          </a:ln>
        </p:spPr>
      </p:pic>
      <p:sp>
        <p:nvSpPr>
          <p:cNvPr id="378" name="Google Shape;378;p47"/>
          <p:cNvSpPr txBox="1"/>
          <p:nvPr/>
        </p:nvSpPr>
        <p:spPr>
          <a:xfrm>
            <a:off x="4332900" y="1957050"/>
            <a:ext cx="10687800" cy="1108200"/>
          </a:xfrm>
          <a:prstGeom prst="rect">
            <a:avLst/>
          </a:prstGeom>
          <a:noFill/>
          <a:ln>
            <a:noFill/>
          </a:ln>
        </p:spPr>
        <p:txBody>
          <a:bodyPr anchorCtr="0" anchor="t" bIns="182850" lIns="182850" spcFirstLastPara="1" rIns="182850" wrap="square" tIns="182850">
            <a:spAutoFit/>
          </a:bodyPr>
          <a:lstStyle/>
          <a:p>
            <a:pPr indent="0" lvl="0" marL="0" marR="0" rtl="0" algn="l">
              <a:lnSpc>
                <a:spcPct val="100000"/>
              </a:lnSpc>
              <a:spcBef>
                <a:spcPts val="0"/>
              </a:spcBef>
              <a:spcAft>
                <a:spcPts val="0"/>
              </a:spcAft>
              <a:buClr>
                <a:schemeClr val="dk1"/>
              </a:buClr>
              <a:buSzPts val="4800"/>
              <a:buFont typeface="Arial"/>
              <a:buNone/>
            </a:pPr>
            <a:r>
              <a:rPr b="0" i="0" lang="en-US" sz="4800" u="none" cap="none" strike="noStrike">
                <a:solidFill>
                  <a:schemeClr val="dk1"/>
                </a:solidFill>
                <a:latin typeface="Arial"/>
                <a:ea typeface="Arial"/>
                <a:cs typeface="Arial"/>
                <a:sym typeface="Arial"/>
              </a:rPr>
              <a:t>MÓDULO 05 - Jennifer e João M.</a:t>
            </a:r>
            <a:endParaRPr b="0" i="0" sz="4800" u="none" cap="none" strike="noStrike">
              <a:solidFill>
                <a:schemeClr val="dk1"/>
              </a:solidFill>
              <a:latin typeface="Arial"/>
              <a:ea typeface="Arial"/>
              <a:cs typeface="Arial"/>
              <a:sym typeface="Arial"/>
            </a:endParaRPr>
          </a:p>
        </p:txBody>
      </p:sp>
      <p:pic>
        <p:nvPicPr>
          <p:cNvPr id="379" name="Google Shape;379;p47"/>
          <p:cNvPicPr preferRelativeResize="0"/>
          <p:nvPr/>
        </p:nvPicPr>
        <p:blipFill rotWithShape="1">
          <a:blip r:embed="rId4">
            <a:alphaModFix/>
          </a:blip>
          <a:srcRect b="0" l="0" r="1253" t="9843"/>
          <a:stretch/>
        </p:blipFill>
        <p:spPr>
          <a:xfrm>
            <a:off x="756000" y="3065250"/>
            <a:ext cx="10687598" cy="5097951"/>
          </a:xfrm>
          <a:prstGeom prst="rect">
            <a:avLst/>
          </a:prstGeom>
          <a:noFill/>
          <a:ln>
            <a:noFill/>
          </a:ln>
        </p:spPr>
      </p:pic>
      <p:pic>
        <p:nvPicPr>
          <p:cNvPr id="380" name="Google Shape;380;p47"/>
          <p:cNvPicPr preferRelativeResize="0"/>
          <p:nvPr/>
        </p:nvPicPr>
        <p:blipFill rotWithShape="1">
          <a:blip r:embed="rId5">
            <a:alphaModFix/>
          </a:blip>
          <a:srcRect b="0" l="0" r="683" t="10119"/>
          <a:stretch/>
        </p:blipFill>
        <p:spPr>
          <a:xfrm>
            <a:off x="9144000" y="5143499"/>
            <a:ext cx="8387998" cy="40458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384" name="Shape 384"/>
        <p:cNvGrpSpPr/>
        <p:nvPr/>
      </p:nvGrpSpPr>
      <p:grpSpPr>
        <a:xfrm>
          <a:off x="0" y="0"/>
          <a:ext cx="0" cy="0"/>
          <a:chOff x="0" y="0"/>
          <a:chExt cx="0" cy="0"/>
        </a:xfrm>
      </p:grpSpPr>
      <p:sp>
        <p:nvSpPr>
          <p:cNvPr id="385" name="Google Shape;385;p48"/>
          <p:cNvSpPr/>
          <p:nvPr/>
        </p:nvSpPr>
        <p:spPr>
          <a:xfrm>
            <a:off x="755980" y="575480"/>
            <a:ext cx="16776000" cy="11118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chemeClr val="dk1"/>
              </a:buClr>
              <a:buSzPts val="7400"/>
              <a:buFont typeface="Poppins Medium"/>
              <a:buNone/>
            </a:pPr>
            <a:r>
              <a:rPr b="0" i="0" lang="en-US" sz="7400" u="none" cap="none" strike="noStrike">
                <a:solidFill>
                  <a:schemeClr val="dk1"/>
                </a:solidFill>
                <a:latin typeface="Poppins Medium"/>
                <a:ea typeface="Poppins Medium"/>
                <a:cs typeface="Poppins Medium"/>
                <a:sym typeface="Poppins Medium"/>
              </a:rPr>
              <a:t>APRESENTAÇÃO DOS TEMPLATES</a:t>
            </a:r>
            <a:endParaRPr b="0" i="0" sz="7400" u="none" cap="none" strike="noStrike">
              <a:solidFill>
                <a:schemeClr val="dk1"/>
              </a:solidFill>
              <a:latin typeface="Arial"/>
              <a:ea typeface="Arial"/>
              <a:cs typeface="Arial"/>
              <a:sym typeface="Arial"/>
            </a:endParaRPr>
          </a:p>
        </p:txBody>
      </p:sp>
      <p:pic>
        <p:nvPicPr>
          <p:cNvPr id="386" name="Google Shape;386;p48"/>
          <p:cNvPicPr preferRelativeResize="0"/>
          <p:nvPr/>
        </p:nvPicPr>
        <p:blipFill rotWithShape="1">
          <a:blip r:embed="rId3">
            <a:alphaModFix/>
          </a:blip>
          <a:srcRect b="0" l="0" r="0" t="0"/>
          <a:stretch/>
        </p:blipFill>
        <p:spPr>
          <a:xfrm rot="-1765800">
            <a:off x="-3156479" y="4818241"/>
            <a:ext cx="8369638" cy="8880481"/>
          </a:xfrm>
          <a:prstGeom prst="rect">
            <a:avLst/>
          </a:prstGeom>
          <a:noFill/>
          <a:ln>
            <a:noFill/>
          </a:ln>
        </p:spPr>
      </p:pic>
      <p:sp>
        <p:nvSpPr>
          <p:cNvPr id="387" name="Google Shape;387;p48"/>
          <p:cNvSpPr txBox="1"/>
          <p:nvPr/>
        </p:nvSpPr>
        <p:spPr>
          <a:xfrm>
            <a:off x="4345500" y="1957000"/>
            <a:ext cx="10824600" cy="1108200"/>
          </a:xfrm>
          <a:prstGeom prst="rect">
            <a:avLst/>
          </a:prstGeom>
          <a:noFill/>
          <a:ln>
            <a:noFill/>
          </a:ln>
        </p:spPr>
        <p:txBody>
          <a:bodyPr anchorCtr="0" anchor="t" bIns="182850" lIns="182850" spcFirstLastPara="1" rIns="182850" wrap="square" tIns="182850">
            <a:spAutoFit/>
          </a:bodyPr>
          <a:lstStyle/>
          <a:p>
            <a:pPr indent="0" lvl="0" marL="0" marR="0" rtl="0" algn="l">
              <a:lnSpc>
                <a:spcPct val="100000"/>
              </a:lnSpc>
              <a:spcBef>
                <a:spcPts val="0"/>
              </a:spcBef>
              <a:spcAft>
                <a:spcPts val="0"/>
              </a:spcAft>
              <a:buClr>
                <a:schemeClr val="dk1"/>
              </a:buClr>
              <a:buSzPts val="4800"/>
              <a:buFont typeface="Arial"/>
              <a:buNone/>
            </a:pPr>
            <a:r>
              <a:rPr b="0" i="0" lang="en-US" sz="4800" u="none" cap="none" strike="noStrike">
                <a:solidFill>
                  <a:schemeClr val="dk1"/>
                </a:solidFill>
                <a:latin typeface="Arial"/>
                <a:ea typeface="Arial"/>
                <a:cs typeface="Arial"/>
                <a:sym typeface="Arial"/>
              </a:rPr>
              <a:t>MÓDULO 05 - Kaik e João Neves</a:t>
            </a:r>
            <a:endParaRPr b="0" i="0" sz="4800" u="none" cap="none" strike="noStrike">
              <a:solidFill>
                <a:schemeClr val="dk1"/>
              </a:solidFill>
              <a:latin typeface="Arial"/>
              <a:ea typeface="Arial"/>
              <a:cs typeface="Arial"/>
              <a:sym typeface="Arial"/>
            </a:endParaRPr>
          </a:p>
        </p:txBody>
      </p:sp>
      <p:pic>
        <p:nvPicPr>
          <p:cNvPr id="388" name="Google Shape;388;p48"/>
          <p:cNvPicPr preferRelativeResize="0"/>
          <p:nvPr/>
        </p:nvPicPr>
        <p:blipFill rotWithShape="1">
          <a:blip r:embed="rId4">
            <a:alphaModFix/>
          </a:blip>
          <a:srcRect b="2865" l="0" r="1485" t="9475"/>
          <a:stretch/>
        </p:blipFill>
        <p:spPr>
          <a:xfrm>
            <a:off x="756000" y="3065200"/>
            <a:ext cx="10662853" cy="5056750"/>
          </a:xfrm>
          <a:prstGeom prst="rect">
            <a:avLst/>
          </a:prstGeom>
          <a:noFill/>
          <a:ln>
            <a:noFill/>
          </a:ln>
        </p:spPr>
      </p:pic>
      <p:pic>
        <p:nvPicPr>
          <p:cNvPr id="389" name="Google Shape;389;p48"/>
          <p:cNvPicPr preferRelativeResize="0"/>
          <p:nvPr/>
        </p:nvPicPr>
        <p:blipFill rotWithShape="1">
          <a:blip r:embed="rId5">
            <a:alphaModFix/>
          </a:blip>
          <a:srcRect b="0" l="0" r="0" t="10119"/>
          <a:stretch/>
        </p:blipFill>
        <p:spPr>
          <a:xfrm>
            <a:off x="9019600" y="5143500"/>
            <a:ext cx="8512400" cy="40776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393" name="Shape 393"/>
        <p:cNvGrpSpPr/>
        <p:nvPr/>
      </p:nvGrpSpPr>
      <p:grpSpPr>
        <a:xfrm>
          <a:off x="0" y="0"/>
          <a:ext cx="0" cy="0"/>
          <a:chOff x="0" y="0"/>
          <a:chExt cx="0" cy="0"/>
        </a:xfrm>
      </p:grpSpPr>
      <p:sp>
        <p:nvSpPr>
          <p:cNvPr id="394" name="Google Shape;394;p49"/>
          <p:cNvSpPr/>
          <p:nvPr/>
        </p:nvSpPr>
        <p:spPr>
          <a:xfrm>
            <a:off x="755980" y="575480"/>
            <a:ext cx="16776000" cy="11118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chemeClr val="dk1"/>
              </a:buClr>
              <a:buSzPts val="7400"/>
              <a:buFont typeface="Poppins Medium"/>
              <a:buNone/>
            </a:pPr>
            <a:r>
              <a:rPr b="0" i="0" lang="en-US" sz="7400" u="none" cap="none" strike="noStrike">
                <a:solidFill>
                  <a:schemeClr val="dk1"/>
                </a:solidFill>
                <a:latin typeface="Poppins Medium"/>
                <a:ea typeface="Poppins Medium"/>
                <a:cs typeface="Poppins Medium"/>
                <a:sym typeface="Poppins Medium"/>
              </a:rPr>
              <a:t>TEMPLATE VENCEDOR</a:t>
            </a:r>
            <a:endParaRPr b="0" i="0" sz="7400" u="none" cap="none" strike="noStrike">
              <a:solidFill>
                <a:schemeClr val="dk1"/>
              </a:solidFill>
              <a:latin typeface="Arial"/>
              <a:ea typeface="Arial"/>
              <a:cs typeface="Arial"/>
              <a:sym typeface="Arial"/>
            </a:endParaRPr>
          </a:p>
        </p:txBody>
      </p:sp>
      <p:pic>
        <p:nvPicPr>
          <p:cNvPr id="395" name="Google Shape;395;p49"/>
          <p:cNvPicPr preferRelativeResize="0"/>
          <p:nvPr/>
        </p:nvPicPr>
        <p:blipFill rotWithShape="1">
          <a:blip r:embed="rId3">
            <a:alphaModFix/>
          </a:blip>
          <a:srcRect b="0" l="0" r="0" t="0"/>
          <a:stretch/>
        </p:blipFill>
        <p:spPr>
          <a:xfrm rot="-1765800">
            <a:off x="-3156479" y="4818241"/>
            <a:ext cx="8369638" cy="8880481"/>
          </a:xfrm>
          <a:prstGeom prst="rect">
            <a:avLst/>
          </a:prstGeom>
          <a:noFill/>
          <a:ln>
            <a:noFill/>
          </a:ln>
        </p:spPr>
      </p:pic>
      <p:sp>
        <p:nvSpPr>
          <p:cNvPr id="396" name="Google Shape;396;p49"/>
          <p:cNvSpPr txBox="1"/>
          <p:nvPr/>
        </p:nvSpPr>
        <p:spPr>
          <a:xfrm>
            <a:off x="4680000" y="1822150"/>
            <a:ext cx="10192800" cy="1108200"/>
          </a:xfrm>
          <a:prstGeom prst="rect">
            <a:avLst/>
          </a:prstGeom>
          <a:noFill/>
          <a:ln>
            <a:noFill/>
          </a:ln>
        </p:spPr>
        <p:txBody>
          <a:bodyPr anchorCtr="0" anchor="t" bIns="182850" lIns="182850" spcFirstLastPara="1" rIns="182850" wrap="square" tIns="182850">
            <a:spAutoFit/>
          </a:bodyPr>
          <a:lstStyle/>
          <a:p>
            <a:pPr indent="0" lvl="0" marL="0" marR="0" rtl="0" algn="l">
              <a:lnSpc>
                <a:spcPct val="100000"/>
              </a:lnSpc>
              <a:spcBef>
                <a:spcPts val="0"/>
              </a:spcBef>
              <a:spcAft>
                <a:spcPts val="0"/>
              </a:spcAft>
              <a:buClr>
                <a:schemeClr val="dk1"/>
              </a:buClr>
              <a:buSzPts val="4800"/>
              <a:buFont typeface="Arial"/>
              <a:buNone/>
            </a:pPr>
            <a:r>
              <a:rPr b="0" i="0" lang="en-US" sz="4800" u="none" cap="none" strike="noStrike">
                <a:solidFill>
                  <a:schemeClr val="dk1"/>
                </a:solidFill>
                <a:latin typeface="Arial"/>
                <a:ea typeface="Arial"/>
                <a:cs typeface="Arial"/>
                <a:sym typeface="Arial"/>
              </a:rPr>
              <a:t>MÓDULO 03 - Lucas e Tamires</a:t>
            </a:r>
            <a:endParaRPr b="0" i="0" sz="4800" u="none" cap="none" strike="noStrike">
              <a:solidFill>
                <a:schemeClr val="dk1"/>
              </a:solidFill>
              <a:latin typeface="Arial"/>
              <a:ea typeface="Arial"/>
              <a:cs typeface="Arial"/>
              <a:sym typeface="Arial"/>
            </a:endParaRPr>
          </a:p>
        </p:txBody>
      </p:sp>
      <p:pic>
        <p:nvPicPr>
          <p:cNvPr id="397" name="Google Shape;397;p49"/>
          <p:cNvPicPr preferRelativeResize="0"/>
          <p:nvPr/>
        </p:nvPicPr>
        <p:blipFill rotWithShape="1">
          <a:blip r:embed="rId4">
            <a:alphaModFix/>
          </a:blip>
          <a:srcRect b="0" l="31441" r="32133" t="10168"/>
          <a:stretch/>
        </p:blipFill>
        <p:spPr>
          <a:xfrm>
            <a:off x="11476800" y="3065200"/>
            <a:ext cx="5279850" cy="6939551"/>
          </a:xfrm>
          <a:prstGeom prst="rect">
            <a:avLst/>
          </a:prstGeom>
          <a:noFill/>
          <a:ln>
            <a:noFill/>
          </a:ln>
        </p:spPr>
      </p:pic>
      <p:pic>
        <p:nvPicPr>
          <p:cNvPr id="398" name="Google Shape;398;p49"/>
          <p:cNvPicPr preferRelativeResize="0"/>
          <p:nvPr/>
        </p:nvPicPr>
        <p:blipFill rotWithShape="1">
          <a:blip r:embed="rId5">
            <a:alphaModFix/>
          </a:blip>
          <a:srcRect b="17870" l="0" r="1253" t="9893"/>
          <a:stretch/>
        </p:blipFill>
        <p:spPr>
          <a:xfrm>
            <a:off x="1394300" y="3065200"/>
            <a:ext cx="9431800" cy="3677099"/>
          </a:xfrm>
          <a:prstGeom prst="rect">
            <a:avLst/>
          </a:prstGeom>
          <a:noFill/>
          <a:ln>
            <a:noFill/>
          </a:ln>
        </p:spPr>
      </p:pic>
      <p:pic>
        <p:nvPicPr>
          <p:cNvPr id="399" name="Google Shape;399;p49"/>
          <p:cNvPicPr preferRelativeResize="0"/>
          <p:nvPr/>
        </p:nvPicPr>
        <p:blipFill rotWithShape="1">
          <a:blip r:embed="rId6">
            <a:alphaModFix/>
          </a:blip>
          <a:srcRect b="2824" l="28584" r="28873" t="13046"/>
          <a:stretch/>
        </p:blipFill>
        <p:spPr>
          <a:xfrm>
            <a:off x="4437050" y="6494450"/>
            <a:ext cx="3330957" cy="35103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403" name="Shape 403"/>
        <p:cNvGrpSpPr/>
        <p:nvPr/>
      </p:nvGrpSpPr>
      <p:grpSpPr>
        <a:xfrm>
          <a:off x="0" y="0"/>
          <a:ext cx="0" cy="0"/>
          <a:chOff x="0" y="0"/>
          <a:chExt cx="0" cy="0"/>
        </a:xfrm>
      </p:grpSpPr>
      <p:pic>
        <p:nvPicPr>
          <p:cNvPr id="404" name="Google Shape;404;p50"/>
          <p:cNvPicPr preferRelativeResize="0"/>
          <p:nvPr/>
        </p:nvPicPr>
        <p:blipFill rotWithShape="1">
          <a:blip r:embed="rId3">
            <a:alphaModFix/>
          </a:blip>
          <a:srcRect b="0" l="0" r="0" t="0"/>
          <a:stretch/>
        </p:blipFill>
        <p:spPr>
          <a:xfrm>
            <a:off x="6657840" y="735120"/>
            <a:ext cx="4971240" cy="3729240"/>
          </a:xfrm>
          <a:prstGeom prst="rect">
            <a:avLst/>
          </a:prstGeom>
          <a:noFill/>
          <a:ln>
            <a:noFill/>
          </a:ln>
        </p:spPr>
      </p:pic>
      <p:sp>
        <p:nvSpPr>
          <p:cNvPr id="405" name="Google Shape;405;p50"/>
          <p:cNvSpPr/>
          <p:nvPr/>
        </p:nvSpPr>
        <p:spPr>
          <a:xfrm>
            <a:off x="4183200" y="4297320"/>
            <a:ext cx="9920880" cy="1699200"/>
          </a:xfrm>
          <a:prstGeom prst="rect">
            <a:avLst/>
          </a:prstGeom>
          <a:noFill/>
          <a:ln>
            <a:noFill/>
          </a:ln>
        </p:spPr>
        <p:txBody>
          <a:bodyPr anchorCtr="0" anchor="t" bIns="0" lIns="0" spcFirstLastPara="1" rIns="0" wrap="square" tIns="0">
            <a:noAutofit/>
          </a:bodyPr>
          <a:lstStyle/>
          <a:p>
            <a:pPr indent="0" lvl="0" marL="0" marR="0" rtl="0" algn="ctr">
              <a:lnSpc>
                <a:spcPct val="120017"/>
              </a:lnSpc>
              <a:spcBef>
                <a:spcPts val="0"/>
              </a:spcBef>
              <a:spcAft>
                <a:spcPts val="0"/>
              </a:spcAft>
              <a:buClr>
                <a:srgbClr val="000000"/>
              </a:buClr>
              <a:buSzPts val="11150"/>
              <a:buFont typeface="Arial"/>
              <a:buNone/>
            </a:pPr>
            <a:r>
              <a:rPr b="0" i="0" lang="en-US" sz="11150" u="none" cap="none" strike="noStrike">
                <a:solidFill>
                  <a:srgbClr val="000000"/>
                </a:solidFill>
                <a:latin typeface="Poppins Medium"/>
                <a:ea typeface="Poppins Medium"/>
                <a:cs typeface="Poppins Medium"/>
                <a:sym typeface="Poppins Medium"/>
              </a:rPr>
              <a:t>MÓDULO 01</a:t>
            </a:r>
            <a:endParaRPr b="0" i="0" sz="11150" u="none" cap="none" strike="noStrike">
              <a:solidFill>
                <a:schemeClr val="dk1"/>
              </a:solidFill>
              <a:latin typeface="Arial"/>
              <a:ea typeface="Arial"/>
              <a:cs typeface="Arial"/>
              <a:sym typeface="Arial"/>
            </a:endParaRPr>
          </a:p>
        </p:txBody>
      </p:sp>
      <p:sp>
        <p:nvSpPr>
          <p:cNvPr id="406" name="Google Shape;406;p50"/>
          <p:cNvSpPr/>
          <p:nvPr/>
        </p:nvSpPr>
        <p:spPr>
          <a:xfrm>
            <a:off x="5374080" y="5898960"/>
            <a:ext cx="7539480" cy="403920"/>
          </a:xfrm>
          <a:prstGeom prst="rect">
            <a:avLst/>
          </a:prstGeom>
          <a:noFill/>
          <a:ln>
            <a:noFill/>
          </a:ln>
        </p:spPr>
        <p:txBody>
          <a:bodyPr anchorCtr="0" anchor="t" bIns="0" lIns="0" spcFirstLastPara="1" rIns="0" wrap="square" tIns="0">
            <a:noAutofit/>
          </a:bodyPr>
          <a:lstStyle/>
          <a:p>
            <a:pPr indent="0" lvl="0" marL="0" marR="0" rtl="0" algn="ctr">
              <a:lnSpc>
                <a:spcPct val="129918"/>
              </a:lnSpc>
              <a:spcBef>
                <a:spcPts val="0"/>
              </a:spcBef>
              <a:spcAft>
                <a:spcPts val="0"/>
              </a:spcAft>
              <a:buClr>
                <a:srgbClr val="000000"/>
              </a:buClr>
              <a:buSzPts val="2450"/>
              <a:buFont typeface="Arial"/>
              <a:buNone/>
            </a:pPr>
            <a:r>
              <a:rPr b="0" i="0" lang="en-US" sz="2450" u="none" cap="none" strike="noStrike">
                <a:solidFill>
                  <a:srgbClr val="000000"/>
                </a:solidFill>
                <a:latin typeface="Poppins Medium"/>
                <a:ea typeface="Poppins Medium"/>
                <a:cs typeface="Poppins Medium"/>
                <a:sym typeface="Poppins Medium"/>
              </a:rPr>
              <a:t>USUÁRIOS</a:t>
            </a:r>
            <a:endParaRPr b="0" i="0" sz="2450" u="none" cap="none" strike="noStrike">
              <a:solidFill>
                <a:schemeClr val="dk1"/>
              </a:solidFill>
              <a:latin typeface="Arial"/>
              <a:ea typeface="Arial"/>
              <a:cs typeface="Arial"/>
              <a:sym typeface="Arial"/>
            </a:endParaRPr>
          </a:p>
        </p:txBody>
      </p:sp>
      <p:pic>
        <p:nvPicPr>
          <p:cNvPr id="407" name="Google Shape;407;p50"/>
          <p:cNvPicPr preferRelativeResize="0"/>
          <p:nvPr/>
        </p:nvPicPr>
        <p:blipFill rotWithShape="1">
          <a:blip r:embed="rId4">
            <a:alphaModFix/>
          </a:blip>
          <a:srcRect b="0" l="0" r="0" t="0"/>
          <a:stretch/>
        </p:blipFill>
        <p:spPr>
          <a:xfrm rot="5400000">
            <a:off x="12009600" y="-702360"/>
            <a:ext cx="17374680" cy="1843488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411" name="Shape 411"/>
        <p:cNvGrpSpPr/>
        <p:nvPr/>
      </p:nvGrpSpPr>
      <p:grpSpPr>
        <a:xfrm>
          <a:off x="0" y="0"/>
          <a:ext cx="0" cy="0"/>
          <a:chOff x="0" y="0"/>
          <a:chExt cx="0" cy="0"/>
        </a:xfrm>
      </p:grpSpPr>
      <p:sp>
        <p:nvSpPr>
          <p:cNvPr id="412" name="Google Shape;412;p51"/>
          <p:cNvSpPr/>
          <p:nvPr/>
        </p:nvSpPr>
        <p:spPr>
          <a:xfrm>
            <a:off x="1028880" y="476280"/>
            <a:ext cx="16776000" cy="111204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Poppins Medium"/>
              <a:buNone/>
            </a:pPr>
            <a:r>
              <a:rPr b="0" i="0" lang="en-US" sz="7300" u="none" cap="none" strike="noStrike">
                <a:solidFill>
                  <a:srgbClr val="000000"/>
                </a:solidFill>
                <a:latin typeface="Poppins Medium"/>
                <a:ea typeface="Poppins Medium"/>
                <a:cs typeface="Poppins Medium"/>
                <a:sym typeface="Poppins Medium"/>
              </a:rPr>
              <a:t>DOCUMENTO DE VISÃO</a:t>
            </a:r>
            <a:endParaRPr b="0" i="0" sz="7300" u="none" cap="none" strike="noStrike">
              <a:solidFill>
                <a:schemeClr val="dk1"/>
              </a:solidFill>
              <a:latin typeface="Arial"/>
              <a:ea typeface="Arial"/>
              <a:cs typeface="Arial"/>
              <a:sym typeface="Arial"/>
            </a:endParaRPr>
          </a:p>
        </p:txBody>
      </p:sp>
      <p:sp>
        <p:nvSpPr>
          <p:cNvPr id="413" name="Google Shape;413;p51"/>
          <p:cNvSpPr/>
          <p:nvPr/>
        </p:nvSpPr>
        <p:spPr>
          <a:xfrm>
            <a:off x="3272760" y="1537200"/>
            <a:ext cx="11741760" cy="54324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rgbClr val="000000"/>
              </a:buClr>
              <a:buSzPts val="3060"/>
              <a:buFont typeface="Poppins Medium"/>
              <a:buNone/>
            </a:pPr>
            <a:r>
              <a:rPr b="0" i="0" lang="en-US" sz="3060" u="none" cap="none" strike="noStrike">
                <a:solidFill>
                  <a:srgbClr val="000000"/>
                </a:solidFill>
                <a:latin typeface="Poppins Medium"/>
                <a:ea typeface="Poppins Medium"/>
                <a:cs typeface="Poppins Medium"/>
                <a:sym typeface="Poppins Medium"/>
              </a:rPr>
              <a:t>Problema: Luana</a:t>
            </a:r>
            <a:endParaRPr b="0" i="0" sz="3060" u="none" cap="none" strike="noStrike">
              <a:solidFill>
                <a:schemeClr val="dk1"/>
              </a:solidFill>
              <a:latin typeface="Arial"/>
              <a:ea typeface="Arial"/>
              <a:cs typeface="Arial"/>
              <a:sym typeface="Arial"/>
            </a:endParaRPr>
          </a:p>
        </p:txBody>
      </p:sp>
      <p:pic>
        <p:nvPicPr>
          <p:cNvPr id="414" name="Google Shape;414;p51"/>
          <p:cNvPicPr preferRelativeResize="0"/>
          <p:nvPr/>
        </p:nvPicPr>
        <p:blipFill rotWithShape="1">
          <a:blip r:embed="rId3">
            <a:alphaModFix/>
          </a:blip>
          <a:srcRect b="0" l="0" r="0" t="0"/>
          <a:stretch/>
        </p:blipFill>
        <p:spPr>
          <a:xfrm rot="-1765807">
            <a:off x="-2951686" y="5975163"/>
            <a:ext cx="7569552" cy="8031577"/>
          </a:xfrm>
          <a:prstGeom prst="rect">
            <a:avLst/>
          </a:prstGeom>
          <a:noFill/>
          <a:ln>
            <a:noFill/>
          </a:ln>
        </p:spPr>
      </p:pic>
      <p:graphicFrame>
        <p:nvGraphicFramePr>
          <p:cNvPr id="415" name="Google Shape;415;p51"/>
          <p:cNvGraphicFramePr/>
          <p:nvPr/>
        </p:nvGraphicFramePr>
        <p:xfrm>
          <a:off x="1273963" y="3217288"/>
          <a:ext cx="3000000" cy="3000000"/>
        </p:xfrm>
        <a:graphic>
          <a:graphicData uri="http://schemas.openxmlformats.org/drawingml/2006/table">
            <a:tbl>
              <a:tblPr>
                <a:noFill/>
                <a:tableStyleId>{16574959-4FCB-48D5-827C-FFBD221EB5C7}</a:tableStyleId>
              </a:tblPr>
              <a:tblGrid>
                <a:gridCol w="5315650"/>
                <a:gridCol w="10423675"/>
              </a:tblGrid>
              <a:tr h="614650">
                <a:tc>
                  <a:txBody>
                    <a:bodyPr/>
                    <a:lstStyle/>
                    <a:p>
                      <a:pPr indent="0" lvl="0" marL="0" marR="0" rtl="0" algn="ctr">
                        <a:lnSpc>
                          <a:spcPct val="100000"/>
                        </a:lnSpc>
                        <a:spcBef>
                          <a:spcPts val="0"/>
                        </a:spcBef>
                        <a:spcAft>
                          <a:spcPts val="0"/>
                        </a:spcAft>
                        <a:buClr>
                          <a:schemeClr val="dk1"/>
                        </a:buClr>
                        <a:buSzPts val="3000"/>
                        <a:buFont typeface="Poppins Medium"/>
                        <a:buNone/>
                      </a:pPr>
                      <a:r>
                        <a:rPr b="1" lang="en-US" sz="3000" u="none" cap="none" strike="noStrike">
                          <a:solidFill>
                            <a:schemeClr val="dk1"/>
                          </a:solidFill>
                          <a:latin typeface="Poppins"/>
                          <a:ea typeface="Poppins"/>
                          <a:cs typeface="Poppins"/>
                          <a:sym typeface="Poppins"/>
                        </a:rPr>
                        <a:t>O Problema</a:t>
                      </a:r>
                      <a:endParaRPr b="1" sz="3000" u="none" cap="none" strike="noStrike">
                        <a:solidFill>
                          <a:schemeClr val="dk1"/>
                        </a:solidFill>
                        <a:latin typeface="Poppins"/>
                        <a:ea typeface="Poppins"/>
                        <a:cs typeface="Poppins"/>
                        <a:sym typeface="Poppins"/>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B6ECE8"/>
                    </a:solidFill>
                  </a:tcPr>
                </a:tc>
                <a:tc>
                  <a:txBody>
                    <a:bodyPr/>
                    <a:lstStyle/>
                    <a:p>
                      <a:pPr indent="0" lvl="0" marL="0" marR="0" rtl="0" algn="l">
                        <a:lnSpc>
                          <a:spcPct val="100000"/>
                        </a:lnSpc>
                        <a:spcBef>
                          <a:spcPts val="0"/>
                        </a:spcBef>
                        <a:spcAft>
                          <a:spcPts val="0"/>
                        </a:spcAft>
                        <a:buClr>
                          <a:schemeClr val="dk1"/>
                        </a:buClr>
                        <a:buSzPts val="2300"/>
                        <a:buFont typeface="Poppins Medium"/>
                        <a:buNone/>
                      </a:pPr>
                      <a:r>
                        <a:rPr lang="en-US" sz="2400" u="none" cap="none" strike="noStrike">
                          <a:latin typeface="Poppins Medium"/>
                          <a:ea typeface="Poppins Medium"/>
                          <a:cs typeface="Poppins Medium"/>
                          <a:sym typeface="Poppins Medium"/>
                        </a:rPr>
                        <a:t>Falta de um sistema prático de telemedicina para acesso e gerenciamento de consultas, dados de login e gestão dos usuários.</a:t>
                      </a:r>
                      <a:endParaRPr sz="2400" u="none" cap="none" strike="noStrike">
                        <a:latin typeface="Poppins Medium"/>
                        <a:ea typeface="Poppins Medium"/>
                        <a:cs typeface="Poppins Medium"/>
                        <a:sym typeface="Poppins Medium"/>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732375">
                <a:tc>
                  <a:txBody>
                    <a:bodyPr/>
                    <a:lstStyle/>
                    <a:p>
                      <a:pPr indent="0" lvl="0" marL="0" marR="0" rtl="0" algn="ctr">
                        <a:lnSpc>
                          <a:spcPct val="100000"/>
                        </a:lnSpc>
                        <a:spcBef>
                          <a:spcPts val="0"/>
                        </a:spcBef>
                        <a:spcAft>
                          <a:spcPts val="0"/>
                        </a:spcAft>
                        <a:buClr>
                          <a:schemeClr val="dk1"/>
                        </a:buClr>
                        <a:buSzPts val="3000"/>
                        <a:buFont typeface="Poppins Medium"/>
                        <a:buNone/>
                      </a:pPr>
                      <a:r>
                        <a:rPr b="1" lang="en-US" sz="3000" u="none" cap="none" strike="noStrike">
                          <a:latin typeface="Poppins Medium"/>
                          <a:ea typeface="Poppins Medium"/>
                          <a:cs typeface="Poppins Medium"/>
                          <a:sym typeface="Poppins Medium"/>
                        </a:rPr>
                        <a:t>Afeta</a:t>
                      </a:r>
                      <a:endParaRPr b="1" sz="3000" u="none" cap="none" strike="noStrike">
                        <a:latin typeface="Poppins Medium"/>
                        <a:ea typeface="Poppins Medium"/>
                        <a:cs typeface="Poppins Medium"/>
                        <a:sym typeface="Poppins Medium"/>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B6ECE8"/>
                    </a:solidFill>
                  </a:tcPr>
                </a:tc>
                <a:tc>
                  <a:txBody>
                    <a:bodyPr/>
                    <a:lstStyle/>
                    <a:p>
                      <a:pPr indent="0" lvl="0" marL="0" marR="0" rtl="0" algn="l">
                        <a:lnSpc>
                          <a:spcPct val="100000"/>
                        </a:lnSpc>
                        <a:spcBef>
                          <a:spcPts val="0"/>
                        </a:spcBef>
                        <a:spcAft>
                          <a:spcPts val="0"/>
                        </a:spcAft>
                        <a:buClr>
                          <a:schemeClr val="dk1"/>
                        </a:buClr>
                        <a:buSzPts val="2300"/>
                        <a:buFont typeface="Poppins Medium"/>
                        <a:buNone/>
                      </a:pPr>
                      <a:r>
                        <a:rPr lang="en-US" sz="2400" u="none" cap="none" strike="noStrike">
                          <a:latin typeface="Poppins Medium"/>
                          <a:ea typeface="Poppins Medium"/>
                          <a:cs typeface="Poppins Medium"/>
                          <a:sym typeface="Poppins Medium"/>
                        </a:rPr>
                        <a:t>Dificulta o acesso à saúde, incluindo as equipes médica e administrativa. </a:t>
                      </a:r>
                      <a:endParaRPr sz="2400" u="none" cap="none" strike="noStrike">
                        <a:latin typeface="Poppins Medium"/>
                        <a:ea typeface="Poppins Medium"/>
                        <a:cs typeface="Poppins Medium"/>
                        <a:sym typeface="Poppins Medium"/>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824750">
                <a:tc>
                  <a:txBody>
                    <a:bodyPr/>
                    <a:lstStyle/>
                    <a:p>
                      <a:pPr indent="0" lvl="0" marL="0" marR="0" rtl="0" algn="ctr">
                        <a:lnSpc>
                          <a:spcPct val="100000"/>
                        </a:lnSpc>
                        <a:spcBef>
                          <a:spcPts val="0"/>
                        </a:spcBef>
                        <a:spcAft>
                          <a:spcPts val="0"/>
                        </a:spcAft>
                        <a:buClr>
                          <a:schemeClr val="dk1"/>
                        </a:buClr>
                        <a:buSzPts val="3000"/>
                        <a:buFont typeface="Poppins Medium"/>
                        <a:buNone/>
                      </a:pPr>
                      <a:r>
                        <a:rPr b="1" lang="en-US" sz="3000" u="none" cap="none" strike="noStrike">
                          <a:latin typeface="Poppins Medium"/>
                          <a:ea typeface="Poppins Medium"/>
                          <a:cs typeface="Poppins Medium"/>
                          <a:sym typeface="Poppins Medium"/>
                        </a:rPr>
                        <a:t>O seu impacto é</a:t>
                      </a:r>
                      <a:endParaRPr b="1" sz="3000" u="none" cap="none" strike="noStrike">
                        <a:latin typeface="Poppins Medium"/>
                        <a:ea typeface="Poppins Medium"/>
                        <a:cs typeface="Poppins Medium"/>
                        <a:sym typeface="Poppins Medium"/>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B6ECE8"/>
                    </a:solidFill>
                  </a:tcPr>
                </a:tc>
                <a:tc>
                  <a:txBody>
                    <a:bodyPr/>
                    <a:lstStyle/>
                    <a:p>
                      <a:pPr indent="0" lvl="0" marL="0" marR="0" rtl="0" algn="l">
                        <a:lnSpc>
                          <a:spcPct val="100000"/>
                        </a:lnSpc>
                        <a:spcBef>
                          <a:spcPts val="0"/>
                        </a:spcBef>
                        <a:spcAft>
                          <a:spcPts val="0"/>
                        </a:spcAft>
                        <a:buClr>
                          <a:schemeClr val="dk1"/>
                        </a:buClr>
                        <a:buSzPts val="2300"/>
                        <a:buFont typeface="Poppins Medium"/>
                        <a:buNone/>
                      </a:pPr>
                      <a:r>
                        <a:rPr lang="en-US" sz="2400" u="none" cap="none" strike="noStrike">
                          <a:latin typeface="Poppins Medium"/>
                          <a:ea typeface="Poppins Medium"/>
                          <a:cs typeface="Poppins Medium"/>
                          <a:sym typeface="Poppins Medium"/>
                        </a:rPr>
                        <a:t>Impedir um acesso mais rápido e fácil a serviços médicos.</a:t>
                      </a:r>
                      <a:endParaRPr sz="2400" u="none" cap="none" strike="noStrike">
                        <a:latin typeface="Poppins Medium"/>
                        <a:ea typeface="Poppins Medium"/>
                        <a:cs typeface="Poppins Medium"/>
                        <a:sym typeface="Poppins Medium"/>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769325">
                <a:tc>
                  <a:txBody>
                    <a:bodyPr/>
                    <a:lstStyle/>
                    <a:p>
                      <a:pPr indent="0" lvl="0" marL="0" marR="0" rtl="0" algn="ctr">
                        <a:lnSpc>
                          <a:spcPct val="100000"/>
                        </a:lnSpc>
                        <a:spcBef>
                          <a:spcPts val="0"/>
                        </a:spcBef>
                        <a:spcAft>
                          <a:spcPts val="0"/>
                        </a:spcAft>
                        <a:buClr>
                          <a:schemeClr val="dk1"/>
                        </a:buClr>
                        <a:buSzPts val="3000"/>
                        <a:buFont typeface="Poppins Medium"/>
                        <a:buNone/>
                      </a:pPr>
                      <a:r>
                        <a:rPr b="1" lang="en-US" sz="3000" u="none" cap="none" strike="noStrike">
                          <a:latin typeface="Poppins Medium"/>
                          <a:ea typeface="Poppins Medium"/>
                          <a:cs typeface="Poppins Medium"/>
                          <a:sym typeface="Poppins Medium"/>
                        </a:rPr>
                        <a:t>Uma boa solução seria</a:t>
                      </a:r>
                      <a:endParaRPr b="1" sz="3000" u="none" cap="none" strike="noStrike">
                        <a:latin typeface="Poppins Medium"/>
                        <a:ea typeface="Poppins Medium"/>
                        <a:cs typeface="Poppins Medium"/>
                        <a:sym typeface="Poppins Medium"/>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B6ECE8"/>
                    </a:solidFill>
                  </a:tcPr>
                </a:tc>
                <a:tc>
                  <a:txBody>
                    <a:bodyPr/>
                    <a:lstStyle/>
                    <a:p>
                      <a:pPr indent="0" lvl="0" marL="0" marR="0" rtl="0" algn="l">
                        <a:lnSpc>
                          <a:spcPct val="100000"/>
                        </a:lnSpc>
                        <a:spcBef>
                          <a:spcPts val="0"/>
                        </a:spcBef>
                        <a:spcAft>
                          <a:spcPts val="0"/>
                        </a:spcAft>
                        <a:buClr>
                          <a:schemeClr val="dk1"/>
                        </a:buClr>
                        <a:buSzPts val="2300"/>
                        <a:buFont typeface="Poppins Medium"/>
                        <a:buNone/>
                      </a:pPr>
                      <a:r>
                        <a:rPr lang="en-US" sz="2400" u="none" cap="none" strike="noStrike">
                          <a:latin typeface="Poppins Medium"/>
                          <a:ea typeface="Poppins Medium"/>
                          <a:cs typeface="Poppins Medium"/>
                          <a:sym typeface="Poppins Medium"/>
                        </a:rPr>
                        <a:t>Desenvolver e implantar um sistema de telemedicina que atenda as necessidades de gerenciamento e documentação de seus dados.</a:t>
                      </a:r>
                      <a:endParaRPr sz="2400" u="none" cap="none" strike="noStrike">
                        <a:latin typeface="Poppins Medium"/>
                        <a:ea typeface="Poppins Medium"/>
                        <a:cs typeface="Poppins Medium"/>
                        <a:sym typeface="Poppins Medium"/>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419" name="Shape 419"/>
        <p:cNvGrpSpPr/>
        <p:nvPr/>
      </p:nvGrpSpPr>
      <p:grpSpPr>
        <a:xfrm>
          <a:off x="0" y="0"/>
          <a:ext cx="0" cy="0"/>
          <a:chOff x="0" y="0"/>
          <a:chExt cx="0" cy="0"/>
        </a:xfrm>
      </p:grpSpPr>
      <p:sp>
        <p:nvSpPr>
          <p:cNvPr id="420" name="Google Shape;420;p52"/>
          <p:cNvSpPr/>
          <p:nvPr/>
        </p:nvSpPr>
        <p:spPr>
          <a:xfrm>
            <a:off x="1028880" y="476280"/>
            <a:ext cx="16776000" cy="111204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Arial"/>
              <a:buNone/>
            </a:pPr>
            <a:r>
              <a:rPr b="0" i="0" lang="en-US" sz="7300" u="none" cap="none" strike="noStrike">
                <a:solidFill>
                  <a:srgbClr val="000000"/>
                </a:solidFill>
                <a:latin typeface="Poppins Medium"/>
                <a:ea typeface="Poppins Medium"/>
                <a:cs typeface="Poppins Medium"/>
                <a:sym typeface="Poppins Medium"/>
              </a:rPr>
              <a:t>DOCUMENTO DE VISÃO</a:t>
            </a:r>
            <a:endParaRPr b="0" i="0" sz="7300" u="none" cap="none" strike="noStrike">
              <a:solidFill>
                <a:schemeClr val="dk1"/>
              </a:solidFill>
              <a:latin typeface="Arial"/>
              <a:ea typeface="Arial"/>
              <a:cs typeface="Arial"/>
              <a:sym typeface="Arial"/>
            </a:endParaRPr>
          </a:p>
        </p:txBody>
      </p:sp>
      <p:sp>
        <p:nvSpPr>
          <p:cNvPr id="421" name="Google Shape;421;p52"/>
          <p:cNvSpPr/>
          <p:nvPr/>
        </p:nvSpPr>
        <p:spPr>
          <a:xfrm>
            <a:off x="3272760" y="1537200"/>
            <a:ext cx="11741760" cy="54324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rgbClr val="000000"/>
              </a:buClr>
              <a:buSzPts val="3060"/>
              <a:buFont typeface="Arial"/>
              <a:buNone/>
            </a:pPr>
            <a:r>
              <a:rPr b="0" i="0" lang="en-US" sz="3060" u="none" cap="none" strike="noStrike">
                <a:solidFill>
                  <a:srgbClr val="000000"/>
                </a:solidFill>
                <a:latin typeface="Poppins Medium"/>
                <a:ea typeface="Poppins Medium"/>
                <a:cs typeface="Poppins Medium"/>
                <a:sym typeface="Poppins Medium"/>
              </a:rPr>
              <a:t>Stakeholders: Daniel </a:t>
            </a:r>
            <a:endParaRPr b="0" i="0" sz="3060" u="none" cap="none" strike="noStrike">
              <a:solidFill>
                <a:schemeClr val="dk1"/>
              </a:solidFill>
              <a:latin typeface="Arial"/>
              <a:ea typeface="Arial"/>
              <a:cs typeface="Arial"/>
              <a:sym typeface="Arial"/>
            </a:endParaRPr>
          </a:p>
        </p:txBody>
      </p:sp>
      <p:pic>
        <p:nvPicPr>
          <p:cNvPr id="422" name="Google Shape;422;p52"/>
          <p:cNvPicPr preferRelativeResize="0"/>
          <p:nvPr/>
        </p:nvPicPr>
        <p:blipFill rotWithShape="1">
          <a:blip r:embed="rId3">
            <a:alphaModFix/>
          </a:blip>
          <a:srcRect b="0" l="0" r="0" t="0"/>
          <a:stretch/>
        </p:blipFill>
        <p:spPr>
          <a:xfrm rot="1528800">
            <a:off x="14600160" y="-3411360"/>
            <a:ext cx="8369640" cy="8880480"/>
          </a:xfrm>
          <a:prstGeom prst="rect">
            <a:avLst/>
          </a:prstGeom>
          <a:noFill/>
          <a:ln>
            <a:noFill/>
          </a:ln>
        </p:spPr>
      </p:pic>
      <p:graphicFrame>
        <p:nvGraphicFramePr>
          <p:cNvPr id="423" name="Google Shape;423;p52"/>
          <p:cNvGraphicFramePr/>
          <p:nvPr/>
        </p:nvGraphicFramePr>
        <p:xfrm>
          <a:off x="943560" y="3018600"/>
          <a:ext cx="3000000" cy="3000000"/>
        </p:xfrm>
        <a:graphic>
          <a:graphicData uri="http://schemas.openxmlformats.org/drawingml/2006/table">
            <a:tbl>
              <a:tblPr>
                <a:noFill/>
                <a:tableStyleId>{16574959-4FCB-48D5-827C-FFBD221EB5C7}</a:tableStyleId>
              </a:tblPr>
              <a:tblGrid>
                <a:gridCol w="4063675"/>
                <a:gridCol w="4063675"/>
                <a:gridCol w="4225550"/>
                <a:gridCol w="3903250"/>
              </a:tblGrid>
              <a:tr h="579250">
                <a:tc>
                  <a:txBody>
                    <a:bodyPr/>
                    <a:lstStyle/>
                    <a:p>
                      <a:pPr indent="0" lvl="0" marL="0" marR="0" rtl="0" algn="ctr">
                        <a:lnSpc>
                          <a:spcPct val="100000"/>
                        </a:lnSpc>
                        <a:spcBef>
                          <a:spcPts val="0"/>
                        </a:spcBef>
                        <a:spcAft>
                          <a:spcPts val="0"/>
                        </a:spcAft>
                        <a:buClr>
                          <a:srgbClr val="000000"/>
                        </a:buClr>
                        <a:buSzPts val="3200"/>
                        <a:buFont typeface="Arial"/>
                        <a:buNone/>
                      </a:pPr>
                      <a:r>
                        <a:rPr b="1" lang="en-US" sz="3200" u="none" cap="none" strike="noStrike">
                          <a:solidFill>
                            <a:srgbClr val="FFFFFF"/>
                          </a:solidFill>
                          <a:latin typeface="Poppins"/>
                          <a:ea typeface="Poppins"/>
                          <a:cs typeface="Poppins"/>
                          <a:sym typeface="Poppins"/>
                        </a:rPr>
                        <a:t>Nome</a:t>
                      </a:r>
                      <a:endParaRPr b="1" sz="3200" u="none" cap="none" strike="noStrike">
                        <a:latin typeface="Poppins"/>
                        <a:ea typeface="Poppins"/>
                        <a:cs typeface="Poppins"/>
                        <a:sym typeface="Poppins"/>
                      </a:endParaRPr>
                    </a:p>
                  </a:txBody>
                  <a:tcPr marT="45725" marB="45725" marR="91450" marL="914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000000"/>
                        </a:buClr>
                        <a:buSzPts val="3200"/>
                        <a:buFont typeface="Arial"/>
                        <a:buNone/>
                      </a:pPr>
                      <a:r>
                        <a:rPr b="1" lang="en-US" sz="3200" u="none" cap="none" strike="noStrike">
                          <a:solidFill>
                            <a:srgbClr val="FFFFFF"/>
                          </a:solidFill>
                          <a:latin typeface="Poppins"/>
                          <a:ea typeface="Poppins"/>
                          <a:cs typeface="Poppins"/>
                          <a:sym typeface="Poppins"/>
                        </a:rPr>
                        <a:t>Descrição</a:t>
                      </a:r>
                      <a:endParaRPr b="1" sz="3200" u="none" cap="none" strike="noStrike">
                        <a:latin typeface="Poppins"/>
                        <a:ea typeface="Poppins"/>
                        <a:cs typeface="Poppins"/>
                        <a:sym typeface="Poppins"/>
                      </a:endParaRPr>
                    </a:p>
                  </a:txBody>
                  <a:tcPr marT="45725" marB="45725" marR="91450" marL="914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000000"/>
                        </a:buClr>
                        <a:buSzPts val="3200"/>
                        <a:buFont typeface="Arial"/>
                        <a:buNone/>
                      </a:pPr>
                      <a:r>
                        <a:rPr b="1" lang="en-US" sz="3200" u="none" cap="none" strike="noStrike">
                          <a:solidFill>
                            <a:srgbClr val="FFFFFF"/>
                          </a:solidFill>
                          <a:latin typeface="Poppins"/>
                          <a:ea typeface="Poppins"/>
                          <a:cs typeface="Poppins"/>
                          <a:sym typeface="Poppins"/>
                        </a:rPr>
                        <a:t>Responsabilidades</a:t>
                      </a:r>
                      <a:endParaRPr b="1" sz="3200" u="none" cap="none" strike="noStrike">
                        <a:latin typeface="Poppins"/>
                        <a:ea typeface="Poppins"/>
                        <a:cs typeface="Poppins"/>
                        <a:sym typeface="Poppins"/>
                      </a:endParaRPr>
                    </a:p>
                  </a:txBody>
                  <a:tcPr marT="45725" marB="45725" marR="91450" marL="914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7CDAD3"/>
                    </a:solidFill>
                  </a:tcPr>
                </a:tc>
                <a:tc>
                  <a:txBody>
                    <a:bodyPr/>
                    <a:lstStyle/>
                    <a:p>
                      <a:pPr indent="0" lvl="0" marL="457200" marR="0" rtl="0" algn="l">
                        <a:lnSpc>
                          <a:spcPct val="100000"/>
                        </a:lnSpc>
                        <a:spcBef>
                          <a:spcPts val="0"/>
                        </a:spcBef>
                        <a:spcAft>
                          <a:spcPts val="0"/>
                        </a:spcAft>
                        <a:buClr>
                          <a:srgbClr val="000000"/>
                        </a:buClr>
                        <a:buSzPts val="3200"/>
                        <a:buFont typeface="Arial"/>
                        <a:buNone/>
                      </a:pPr>
                      <a:r>
                        <a:rPr b="1" lang="en-US" sz="3200" u="none" cap="none" strike="noStrike">
                          <a:solidFill>
                            <a:srgbClr val="FFFFFF"/>
                          </a:solidFill>
                          <a:latin typeface="Poppins"/>
                          <a:ea typeface="Poppins"/>
                          <a:cs typeface="Poppins"/>
                          <a:sym typeface="Poppins"/>
                        </a:rPr>
                        <a:t>   É usuário?</a:t>
                      </a:r>
                      <a:endParaRPr b="1" sz="1400" u="none" cap="none" strike="noStrike">
                        <a:latin typeface="Poppins"/>
                        <a:ea typeface="Poppins"/>
                        <a:cs typeface="Poppins"/>
                        <a:sym typeface="Poppins"/>
                      </a:endParaRPr>
                    </a:p>
                  </a:txBody>
                  <a:tcPr marT="45725" marB="45725" marR="91450" marL="914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7CDAD3"/>
                    </a:solidFill>
                  </a:tcPr>
                </a:tc>
              </a:tr>
              <a:tr h="487450">
                <a:tc>
                  <a:txBody>
                    <a:bodyPr/>
                    <a:lstStyle/>
                    <a:p>
                      <a:pPr indent="0" lvl="0" marL="0" marR="0" rtl="0" algn="l">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Módulo USUÁRIOS.</a:t>
                      </a:r>
                      <a:endParaRPr sz="2500" u="none" cap="none" strike="noStrike">
                        <a:latin typeface="Poppins"/>
                        <a:ea typeface="Poppins"/>
                        <a:cs typeface="Poppins"/>
                        <a:sym typeface="Poppins"/>
                      </a:endParaRPr>
                    </a:p>
                  </a:txBody>
                  <a:tcPr marT="45725" marB="45725" marR="91450" marL="914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DE9E5"/>
                    </a:solidFill>
                  </a:tcPr>
                </a:tc>
                <a:tc>
                  <a:txBody>
                    <a:bodyPr/>
                    <a:lstStyle/>
                    <a:p>
                      <a:pPr indent="0" lvl="0" marL="0" marR="0" rtl="0" algn="l">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O módulo é responsável pela criação e gerenciamento dos perfis dos usuários.</a:t>
                      </a:r>
                      <a:endParaRPr sz="2500" u="none" cap="none" strike="noStrike">
                        <a:latin typeface="Poppins"/>
                        <a:ea typeface="Poppins"/>
                        <a:cs typeface="Poppins"/>
                        <a:sym typeface="Poppins"/>
                      </a:endParaRPr>
                    </a:p>
                  </a:txBody>
                  <a:tcPr marT="45725" marB="45725" marR="91450" marL="914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DE9E5"/>
                    </a:solidFill>
                  </a:tcPr>
                </a:tc>
                <a:tc>
                  <a:txBody>
                    <a:bodyPr/>
                    <a:lstStyle/>
                    <a:p>
                      <a:pPr indent="0" lvl="0" marL="0" marR="0" rtl="0" algn="l">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Define os objetivos e o escopo dos Usuários (U). Elabora as suas especificações preliminares, distribuindo-as pela equipe.</a:t>
                      </a:r>
                      <a:endParaRPr sz="2500" u="none" cap="none" strike="noStrike">
                        <a:latin typeface="Poppins"/>
                        <a:ea typeface="Poppins"/>
                        <a:cs typeface="Poppins"/>
                        <a:sym typeface="Poppins"/>
                      </a:endParaRPr>
                    </a:p>
                  </a:txBody>
                  <a:tcPr marT="45725" marB="45725" marR="91450" marL="914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DE9E5"/>
                    </a:solidFill>
                  </a:tcPr>
                </a:tc>
                <a:tc>
                  <a:txBody>
                    <a:bodyPr/>
                    <a:lstStyle/>
                    <a:p>
                      <a:pPr indent="0" lvl="0" marL="0" marR="0" rtl="0" algn="l">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Não é considerado usuário.</a:t>
                      </a:r>
                      <a:endParaRPr sz="2500" u="none" cap="none" strike="noStrike">
                        <a:latin typeface="Poppins"/>
                        <a:ea typeface="Poppins"/>
                        <a:cs typeface="Poppins"/>
                        <a:sym typeface="Poppins"/>
                      </a:endParaRPr>
                    </a:p>
                  </a:txBody>
                  <a:tcPr marT="45725" marB="45725" marR="91450" marL="914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DE9E5"/>
                    </a:solid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98" name="Shape 98"/>
        <p:cNvGrpSpPr/>
        <p:nvPr/>
      </p:nvGrpSpPr>
      <p:grpSpPr>
        <a:xfrm>
          <a:off x="0" y="0"/>
          <a:ext cx="0" cy="0"/>
          <a:chOff x="0" y="0"/>
          <a:chExt cx="0" cy="0"/>
        </a:xfrm>
      </p:grpSpPr>
      <p:pic>
        <p:nvPicPr>
          <p:cNvPr id="99" name="Google Shape;99;p17"/>
          <p:cNvPicPr preferRelativeResize="0"/>
          <p:nvPr/>
        </p:nvPicPr>
        <p:blipFill rotWithShape="1">
          <a:blip r:embed="rId3">
            <a:alphaModFix/>
          </a:blip>
          <a:srcRect b="0" l="0" r="0" t="0"/>
          <a:stretch/>
        </p:blipFill>
        <p:spPr>
          <a:xfrm rot="7617600">
            <a:off x="14376600" y="4604760"/>
            <a:ext cx="8796960" cy="10488240"/>
          </a:xfrm>
          <a:prstGeom prst="rect">
            <a:avLst/>
          </a:prstGeom>
          <a:noFill/>
          <a:ln>
            <a:noFill/>
          </a:ln>
        </p:spPr>
      </p:pic>
      <p:sp>
        <p:nvSpPr>
          <p:cNvPr id="100" name="Google Shape;100;p17"/>
          <p:cNvSpPr/>
          <p:nvPr/>
        </p:nvSpPr>
        <p:spPr>
          <a:xfrm>
            <a:off x="1198075" y="480951"/>
            <a:ext cx="15891600" cy="1957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6500"/>
              <a:buFont typeface="Arial"/>
              <a:buNone/>
            </a:pPr>
            <a:r>
              <a:rPr b="0" i="0" lang="en-US" sz="6500" u="none" cap="none" strike="noStrike">
                <a:solidFill>
                  <a:schemeClr val="dk1"/>
                </a:solidFill>
                <a:latin typeface="Poppins Medium"/>
                <a:ea typeface="Poppins Medium"/>
                <a:cs typeface="Poppins Medium"/>
                <a:sym typeface="Poppins Medium"/>
              </a:rPr>
              <a:t>NECESSIDADES QUE O PROJETO DEVE ATENDER</a:t>
            </a:r>
            <a:endParaRPr b="0" i="0" sz="6000" u="none" cap="none" strike="noStrike">
              <a:solidFill>
                <a:schemeClr val="dk1"/>
              </a:solidFill>
              <a:latin typeface="Arial"/>
              <a:ea typeface="Arial"/>
              <a:cs typeface="Arial"/>
              <a:sym typeface="Arial"/>
            </a:endParaRPr>
          </a:p>
        </p:txBody>
      </p:sp>
      <p:sp>
        <p:nvSpPr>
          <p:cNvPr id="101" name="Google Shape;101;p17"/>
          <p:cNvSpPr txBox="1"/>
          <p:nvPr/>
        </p:nvSpPr>
        <p:spPr>
          <a:xfrm>
            <a:off x="986971" y="2438698"/>
            <a:ext cx="16631700" cy="7449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chemeClr val="dk1"/>
                </a:solidFill>
                <a:latin typeface="Poppins Medium"/>
                <a:ea typeface="Poppins Medium"/>
                <a:cs typeface="Poppins Medium"/>
                <a:sym typeface="Poppins Medium"/>
              </a:rPr>
              <a:t>Módulo 01: Usuários</a:t>
            </a:r>
            <a:endParaRPr b="0" i="0" sz="1400" u="none" cap="none" strike="noStrike">
              <a:solidFill>
                <a:srgbClr val="000000"/>
              </a:solidFill>
              <a:latin typeface="Arial"/>
              <a:ea typeface="Arial"/>
              <a:cs typeface="Arial"/>
              <a:sym typeface="Arial"/>
            </a:endParaRPr>
          </a:p>
          <a:p>
            <a:pPr indent="-457200" lvl="0" marL="457200" marR="0" rtl="0" algn="just">
              <a:lnSpc>
                <a:spcPct val="100000"/>
              </a:lnSpc>
              <a:spcBef>
                <a:spcPts val="0"/>
              </a:spcBef>
              <a:spcAft>
                <a:spcPts val="0"/>
              </a:spcAft>
              <a:buClr>
                <a:srgbClr val="000000"/>
              </a:buClr>
              <a:buSzPts val="2600"/>
              <a:buFont typeface="Arial"/>
              <a:buChar char="•"/>
            </a:pPr>
            <a:r>
              <a:rPr b="0" i="1" lang="en-US" sz="2600" u="none" cap="none" strike="noStrike">
                <a:solidFill>
                  <a:srgbClr val="000000"/>
                </a:solidFill>
                <a:latin typeface="Poppins Medium"/>
                <a:ea typeface="Poppins Medium"/>
                <a:cs typeface="Poppins Medium"/>
                <a:sym typeface="Poppins Medium"/>
              </a:rPr>
              <a:t>Cadastro Pessoal</a:t>
            </a:r>
            <a:r>
              <a:rPr b="0" i="1" lang="en-US" sz="2600" u="none" cap="none" strike="noStrike">
                <a:solidFill>
                  <a:schemeClr val="dk1"/>
                </a:solidFill>
                <a:latin typeface="Poppins Medium"/>
                <a:ea typeface="Poppins Medium"/>
                <a:cs typeface="Poppins Medium"/>
                <a:sym typeface="Poppins Medium"/>
              </a:rPr>
              <a:t> dos Pacientes, realizado pelos pacientes;</a:t>
            </a:r>
            <a:endParaRPr b="0" i="0" sz="1400" u="none" cap="none" strike="noStrike">
              <a:solidFill>
                <a:srgbClr val="000000"/>
              </a:solidFill>
              <a:latin typeface="Arial"/>
              <a:ea typeface="Arial"/>
              <a:cs typeface="Arial"/>
              <a:sym typeface="Arial"/>
            </a:endParaRPr>
          </a:p>
          <a:p>
            <a:pPr indent="-457200" lvl="0" marL="457200" marR="0" rtl="0" algn="just">
              <a:lnSpc>
                <a:spcPct val="100000"/>
              </a:lnSpc>
              <a:spcBef>
                <a:spcPts val="0"/>
              </a:spcBef>
              <a:spcAft>
                <a:spcPts val="0"/>
              </a:spcAft>
              <a:buClr>
                <a:schemeClr val="dk1"/>
              </a:buClr>
              <a:buSzPts val="2600"/>
              <a:buFont typeface="Arial"/>
              <a:buChar char="•"/>
            </a:pPr>
            <a:r>
              <a:rPr b="0" i="1" lang="en-US" sz="2600" u="none" cap="none" strike="noStrike">
                <a:solidFill>
                  <a:schemeClr val="dk1"/>
                </a:solidFill>
                <a:latin typeface="Poppins Medium"/>
                <a:ea typeface="Poppins Medium"/>
                <a:cs typeface="Poppins Medium"/>
                <a:sym typeface="Poppins Medium"/>
              </a:rPr>
              <a:t>Gestão dos Dependentes dos Pacientes: Cada dependente ou responsável legal realiza seu cadastro;</a:t>
            </a:r>
            <a:endParaRPr b="0" i="0" sz="2600" u="none" cap="none" strike="noStrike">
              <a:solidFill>
                <a:schemeClr val="dk1"/>
              </a:solidFill>
              <a:latin typeface="Poppins Medium"/>
              <a:ea typeface="Poppins Medium"/>
              <a:cs typeface="Poppins Medium"/>
              <a:sym typeface="Poppins Medium"/>
            </a:endParaRPr>
          </a:p>
          <a:p>
            <a:pPr indent="-457200" lvl="0" marL="457200" marR="0" rtl="0" algn="just">
              <a:lnSpc>
                <a:spcPct val="100000"/>
              </a:lnSpc>
              <a:spcBef>
                <a:spcPts val="0"/>
              </a:spcBef>
              <a:spcAft>
                <a:spcPts val="0"/>
              </a:spcAft>
              <a:buClr>
                <a:schemeClr val="dk1"/>
              </a:buClr>
              <a:buSzPts val="2600"/>
              <a:buFont typeface="Arial"/>
              <a:buChar char="•"/>
            </a:pPr>
            <a:r>
              <a:rPr b="0" i="1" lang="en-US" sz="2600" u="none" cap="none" strike="noStrike">
                <a:solidFill>
                  <a:schemeClr val="dk1"/>
                </a:solidFill>
                <a:latin typeface="Poppins Medium"/>
                <a:ea typeface="Poppins Medium"/>
                <a:cs typeface="Poppins Medium"/>
                <a:sym typeface="Poppins Medium"/>
              </a:rPr>
              <a:t>Gestão dos Funcionários (Administradores, Médicos, Enfermeiros e Secretários): Um administrador realiza o cadastro do funcionário;</a:t>
            </a:r>
            <a:endParaRPr b="0" i="0" sz="2600" u="none" cap="none" strike="noStrike">
              <a:solidFill>
                <a:schemeClr val="dk1"/>
              </a:solidFill>
              <a:latin typeface="Poppins Medium"/>
              <a:ea typeface="Poppins Medium"/>
              <a:cs typeface="Poppins Medium"/>
              <a:sym typeface="Poppins Medium"/>
            </a:endParaRPr>
          </a:p>
          <a:p>
            <a:pPr indent="-457200" lvl="0" marL="457200" marR="0" rtl="0" algn="just">
              <a:lnSpc>
                <a:spcPct val="100000"/>
              </a:lnSpc>
              <a:spcBef>
                <a:spcPts val="0"/>
              </a:spcBef>
              <a:spcAft>
                <a:spcPts val="0"/>
              </a:spcAft>
              <a:buClr>
                <a:schemeClr val="dk1"/>
              </a:buClr>
              <a:buSzPts val="2600"/>
              <a:buFont typeface="Arial"/>
              <a:buChar char="•"/>
            </a:pPr>
            <a:r>
              <a:rPr b="0" i="1" lang="en-US" sz="2600" u="none" cap="none" strike="noStrike">
                <a:solidFill>
                  <a:schemeClr val="dk1"/>
                </a:solidFill>
                <a:latin typeface="Poppins Medium"/>
                <a:ea typeface="Poppins Medium"/>
                <a:cs typeface="Poppins Medium"/>
                <a:sym typeface="Poppins Medium"/>
              </a:rPr>
              <a:t>Login no Portal, realizado através de e-mail e senha;</a:t>
            </a:r>
            <a:endParaRPr b="0" i="0" sz="2600" u="none" cap="none" strike="noStrike">
              <a:solidFill>
                <a:schemeClr val="dk1"/>
              </a:solidFill>
              <a:latin typeface="Poppins Medium"/>
              <a:ea typeface="Poppins Medium"/>
              <a:cs typeface="Poppins Medium"/>
              <a:sym typeface="Poppins Medium"/>
            </a:endParaRPr>
          </a:p>
          <a:p>
            <a:pPr indent="-457200" lvl="0" marL="457200" marR="0" rtl="0" algn="just">
              <a:lnSpc>
                <a:spcPct val="100000"/>
              </a:lnSpc>
              <a:spcBef>
                <a:spcPts val="0"/>
              </a:spcBef>
              <a:spcAft>
                <a:spcPts val="0"/>
              </a:spcAft>
              <a:buClr>
                <a:schemeClr val="dk1"/>
              </a:buClr>
              <a:buSzPts val="2600"/>
              <a:buFont typeface="Arial"/>
              <a:buChar char="•"/>
            </a:pPr>
            <a:r>
              <a:rPr b="0" i="1" lang="en-US" sz="2600" u="none" cap="none" strike="noStrike">
                <a:solidFill>
                  <a:schemeClr val="dk1"/>
                </a:solidFill>
                <a:latin typeface="Poppins Medium"/>
                <a:ea typeface="Poppins Medium"/>
                <a:cs typeface="Poppins Medium"/>
                <a:sym typeface="Poppins Medium"/>
              </a:rPr>
              <a:t>Editar informações do Perfil Logado, somente o paciente pode editar informações pessoais;</a:t>
            </a:r>
            <a:endParaRPr b="0" i="0" sz="2600" u="none" cap="none" strike="noStrike">
              <a:solidFill>
                <a:schemeClr val="dk1"/>
              </a:solidFill>
              <a:latin typeface="Poppins Medium"/>
              <a:ea typeface="Poppins Medium"/>
              <a:cs typeface="Poppins Medium"/>
              <a:sym typeface="Poppins Medium"/>
            </a:endParaRPr>
          </a:p>
          <a:p>
            <a:pPr indent="-457200" lvl="0" marL="457200" marR="0" rtl="0" algn="just">
              <a:lnSpc>
                <a:spcPct val="100000"/>
              </a:lnSpc>
              <a:spcBef>
                <a:spcPts val="0"/>
              </a:spcBef>
              <a:spcAft>
                <a:spcPts val="0"/>
              </a:spcAft>
              <a:buClr>
                <a:schemeClr val="dk1"/>
              </a:buClr>
              <a:buSzPts val="2600"/>
              <a:buFont typeface="Arial"/>
              <a:buChar char="•"/>
            </a:pPr>
            <a:r>
              <a:rPr b="0" i="1" lang="en-US" sz="2600" u="none" cap="none" strike="noStrike">
                <a:solidFill>
                  <a:schemeClr val="dk1"/>
                </a:solidFill>
                <a:latin typeface="Poppins Medium"/>
                <a:ea typeface="Poppins Medium"/>
                <a:cs typeface="Poppins Medium"/>
                <a:sym typeface="Poppins Medium"/>
              </a:rPr>
              <a:t>Controle de acesso: recuperação de senha e email;</a:t>
            </a:r>
            <a:endParaRPr b="0" i="0" sz="2600" u="none" cap="none" strike="noStrike">
              <a:solidFill>
                <a:schemeClr val="dk1"/>
              </a:solidFill>
              <a:latin typeface="Poppins Medium"/>
              <a:ea typeface="Poppins Medium"/>
              <a:cs typeface="Poppins Medium"/>
              <a:sym typeface="Poppins Medium"/>
            </a:endParaRPr>
          </a:p>
          <a:p>
            <a:pPr indent="-457200" lvl="0" marL="457200" marR="0" rtl="0" algn="just">
              <a:lnSpc>
                <a:spcPct val="100000"/>
              </a:lnSpc>
              <a:spcBef>
                <a:spcPts val="0"/>
              </a:spcBef>
              <a:spcAft>
                <a:spcPts val="0"/>
              </a:spcAft>
              <a:buClr>
                <a:schemeClr val="dk1"/>
              </a:buClr>
              <a:buSzPts val="2600"/>
              <a:buFont typeface="Arial"/>
              <a:buChar char="•"/>
            </a:pPr>
            <a:r>
              <a:rPr b="0" i="1" lang="en-US" sz="2600" u="none" cap="none" strike="noStrike">
                <a:solidFill>
                  <a:schemeClr val="dk1"/>
                </a:solidFill>
                <a:latin typeface="Poppins Medium"/>
                <a:ea typeface="Poppins Medium"/>
                <a:cs typeface="Poppins Medium"/>
                <a:sym typeface="Poppins Medium"/>
              </a:rPr>
              <a:t>Fale conosco com dúvidas e feedbacks (Gerenciamento - Controle das Respostas): Fórum de dúvidas </a:t>
            </a:r>
            <a:endParaRPr b="0" i="0" sz="2600" u="none" cap="none" strike="noStrike">
              <a:solidFill>
                <a:schemeClr val="dk1"/>
              </a:solidFill>
              <a:latin typeface="Poppins Medium"/>
              <a:ea typeface="Poppins Medium"/>
              <a:cs typeface="Poppins Medium"/>
              <a:sym typeface="Poppins Medium"/>
            </a:endParaRPr>
          </a:p>
          <a:p>
            <a:pPr indent="-457200" lvl="0" marL="457200" marR="0" rtl="0" algn="just">
              <a:lnSpc>
                <a:spcPct val="100000"/>
              </a:lnSpc>
              <a:spcBef>
                <a:spcPts val="0"/>
              </a:spcBef>
              <a:spcAft>
                <a:spcPts val="0"/>
              </a:spcAft>
              <a:buClr>
                <a:schemeClr val="dk1"/>
              </a:buClr>
              <a:buSzPts val="2600"/>
              <a:buFont typeface="Arial"/>
              <a:buChar char="•"/>
            </a:pPr>
            <a:r>
              <a:rPr b="0" i="1" lang="en-US" sz="2600" u="none" cap="none" strike="noStrike">
                <a:solidFill>
                  <a:schemeClr val="dk1"/>
                </a:solidFill>
                <a:latin typeface="Poppins Medium"/>
                <a:ea typeface="Poppins Medium"/>
                <a:cs typeface="Poppins Medium"/>
                <a:sym typeface="Poppins Medium"/>
              </a:rPr>
              <a:t>Sobre o Projeto e o IFSP,  informações sobre a criação e desenvolvimento do projeto e desenvolvedores;</a:t>
            </a:r>
            <a:endParaRPr b="0" i="0" sz="2600" u="none" cap="none" strike="noStrike">
              <a:solidFill>
                <a:schemeClr val="dk1"/>
              </a:solidFill>
              <a:latin typeface="Poppins Medium"/>
              <a:ea typeface="Poppins Medium"/>
              <a:cs typeface="Poppins Medium"/>
              <a:sym typeface="Poppins Medium"/>
            </a:endParaRPr>
          </a:p>
          <a:p>
            <a:pPr indent="-457200" lvl="0" marL="457200" marR="0" rtl="0" algn="just">
              <a:lnSpc>
                <a:spcPct val="100000"/>
              </a:lnSpc>
              <a:spcBef>
                <a:spcPts val="0"/>
              </a:spcBef>
              <a:spcAft>
                <a:spcPts val="0"/>
              </a:spcAft>
              <a:buClr>
                <a:schemeClr val="dk1"/>
              </a:buClr>
              <a:buSzPts val="2600"/>
              <a:buFont typeface="Arial"/>
              <a:buChar char="•"/>
            </a:pPr>
            <a:r>
              <a:rPr b="0" i="1" lang="en-US" sz="2600" u="none" cap="none" strike="noStrike">
                <a:solidFill>
                  <a:schemeClr val="dk1"/>
                </a:solidFill>
                <a:latin typeface="Poppins Medium"/>
                <a:ea typeface="Poppins Medium"/>
                <a:cs typeface="Poppins Medium"/>
                <a:sym typeface="Poppins Medium"/>
              </a:rPr>
              <a:t>Página com as Dúvidas Frequentes já respondidas;</a:t>
            </a:r>
            <a:endParaRPr b="0" i="0" sz="2600" u="none" cap="none" strike="noStrike">
              <a:solidFill>
                <a:schemeClr val="dk1"/>
              </a:solidFill>
              <a:latin typeface="Poppins Medium"/>
              <a:ea typeface="Poppins Medium"/>
              <a:cs typeface="Poppins Medium"/>
              <a:sym typeface="Poppins Medium"/>
            </a:endParaRPr>
          </a:p>
          <a:p>
            <a:pPr indent="-457200" lvl="0" marL="457200" marR="0" rtl="0" algn="just">
              <a:lnSpc>
                <a:spcPct val="100000"/>
              </a:lnSpc>
              <a:spcBef>
                <a:spcPts val="0"/>
              </a:spcBef>
              <a:spcAft>
                <a:spcPts val="0"/>
              </a:spcAft>
              <a:buClr>
                <a:schemeClr val="dk1"/>
              </a:buClr>
              <a:buSzPts val="2600"/>
              <a:buFont typeface="Arial"/>
              <a:buChar char="•"/>
            </a:pPr>
            <a:r>
              <a:rPr b="0" i="1" lang="en-US" sz="2600" u="none" cap="none" strike="noStrike">
                <a:solidFill>
                  <a:schemeClr val="dk1"/>
                </a:solidFill>
                <a:latin typeface="Poppins Medium"/>
                <a:ea typeface="Poppins Medium"/>
                <a:cs typeface="Poppins Medium"/>
                <a:sym typeface="Poppins Medium"/>
              </a:rPr>
              <a:t>Página de boas-vindas para quem não está logado e para quem está logado, com opção de cadastro ou realização de login;</a:t>
            </a:r>
            <a:endParaRPr b="0" i="0" sz="2600" u="none" cap="none" strike="noStrike">
              <a:solidFill>
                <a:schemeClr val="dk1"/>
              </a:solidFill>
              <a:latin typeface="Poppins Medium"/>
              <a:ea typeface="Poppins Medium"/>
              <a:cs typeface="Poppins Medium"/>
              <a:sym typeface="Poppins Medium"/>
            </a:endParaRPr>
          </a:p>
          <a:p>
            <a:pPr indent="-457200" lvl="0" marL="457200" marR="0" rtl="0" algn="just">
              <a:lnSpc>
                <a:spcPct val="100000"/>
              </a:lnSpc>
              <a:spcBef>
                <a:spcPts val="0"/>
              </a:spcBef>
              <a:spcAft>
                <a:spcPts val="0"/>
              </a:spcAft>
              <a:buClr>
                <a:schemeClr val="dk1"/>
              </a:buClr>
              <a:buSzPts val="2600"/>
              <a:buFont typeface="Arial"/>
              <a:buChar char="•"/>
            </a:pPr>
            <a:r>
              <a:rPr b="0" i="1" lang="en-US" sz="2600" u="none" cap="none" strike="noStrike">
                <a:solidFill>
                  <a:schemeClr val="dk1"/>
                </a:solidFill>
                <a:latin typeface="Poppins Medium"/>
                <a:ea typeface="Poppins Medium"/>
                <a:cs typeface="Poppins Medium"/>
                <a:sym typeface="Poppins Medium"/>
              </a:rPr>
              <a:t>Gestão de Controle  de Acesso (Privilégios) as funcionalidades dos módulos;</a:t>
            </a:r>
            <a:endParaRPr b="0" i="0" sz="2600" u="none" cap="none" strike="noStrike">
              <a:solidFill>
                <a:schemeClr val="dk1"/>
              </a:solidFill>
              <a:latin typeface="Poppins Medium"/>
              <a:ea typeface="Poppins Medium"/>
              <a:cs typeface="Poppins Medium"/>
              <a:sym typeface="Poppins Medium"/>
            </a:endParaRPr>
          </a:p>
          <a:p>
            <a:pPr indent="0" lvl="0" marL="0" marR="0" rtl="0" algn="just">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Poppins Light"/>
              <a:ea typeface="Poppins Light"/>
              <a:cs typeface="Poppins Light"/>
              <a:sym typeface="Poppins Light"/>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Poppins Light"/>
              <a:ea typeface="Poppins Light"/>
              <a:cs typeface="Poppins Light"/>
              <a:sym typeface="Poppins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427" name="Shape 427"/>
        <p:cNvGrpSpPr/>
        <p:nvPr/>
      </p:nvGrpSpPr>
      <p:grpSpPr>
        <a:xfrm>
          <a:off x="0" y="0"/>
          <a:ext cx="0" cy="0"/>
          <a:chOff x="0" y="0"/>
          <a:chExt cx="0" cy="0"/>
        </a:xfrm>
      </p:grpSpPr>
      <p:sp>
        <p:nvSpPr>
          <p:cNvPr id="428" name="Google Shape;428;p53"/>
          <p:cNvSpPr/>
          <p:nvPr/>
        </p:nvSpPr>
        <p:spPr>
          <a:xfrm>
            <a:off x="1028880" y="476280"/>
            <a:ext cx="16776000" cy="111204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Arial"/>
              <a:buNone/>
            </a:pPr>
            <a:r>
              <a:rPr b="0" i="0" lang="en-US" sz="7300" u="none" cap="none" strike="noStrike">
                <a:solidFill>
                  <a:srgbClr val="000000"/>
                </a:solidFill>
                <a:latin typeface="Poppins Medium"/>
                <a:ea typeface="Poppins Medium"/>
                <a:cs typeface="Poppins Medium"/>
                <a:sym typeface="Poppins Medium"/>
              </a:rPr>
              <a:t>DOCUMENTO DE VISÃO</a:t>
            </a:r>
            <a:endParaRPr b="0" i="0" sz="7300" u="none" cap="none" strike="noStrike">
              <a:solidFill>
                <a:schemeClr val="dk1"/>
              </a:solidFill>
              <a:latin typeface="Arial"/>
              <a:ea typeface="Arial"/>
              <a:cs typeface="Arial"/>
              <a:sym typeface="Arial"/>
            </a:endParaRPr>
          </a:p>
        </p:txBody>
      </p:sp>
      <p:pic>
        <p:nvPicPr>
          <p:cNvPr id="429" name="Google Shape;429;p53"/>
          <p:cNvPicPr preferRelativeResize="0"/>
          <p:nvPr/>
        </p:nvPicPr>
        <p:blipFill rotWithShape="1">
          <a:blip r:embed="rId3">
            <a:alphaModFix/>
          </a:blip>
          <a:srcRect b="0" l="0" r="0" t="0"/>
          <a:stretch/>
        </p:blipFill>
        <p:spPr>
          <a:xfrm rot="1528800">
            <a:off x="14600160" y="-3411360"/>
            <a:ext cx="8369640" cy="8880480"/>
          </a:xfrm>
          <a:prstGeom prst="rect">
            <a:avLst/>
          </a:prstGeom>
          <a:noFill/>
          <a:ln>
            <a:noFill/>
          </a:ln>
        </p:spPr>
      </p:pic>
      <p:graphicFrame>
        <p:nvGraphicFramePr>
          <p:cNvPr id="430" name="Google Shape;430;p53"/>
          <p:cNvGraphicFramePr/>
          <p:nvPr/>
        </p:nvGraphicFramePr>
        <p:xfrm>
          <a:off x="943560" y="3018600"/>
          <a:ext cx="3000000" cy="3000000"/>
        </p:xfrm>
        <a:graphic>
          <a:graphicData uri="http://schemas.openxmlformats.org/drawingml/2006/table">
            <a:tbl>
              <a:tblPr>
                <a:noFill/>
                <a:tableStyleId>{16574959-4FCB-48D5-827C-FFBD221EB5C7}</a:tableStyleId>
              </a:tblPr>
              <a:tblGrid>
                <a:gridCol w="4063675"/>
                <a:gridCol w="4063675"/>
                <a:gridCol w="4225550"/>
                <a:gridCol w="3903250"/>
              </a:tblGrid>
              <a:tr h="579250">
                <a:tc>
                  <a:txBody>
                    <a:bodyPr/>
                    <a:lstStyle/>
                    <a:p>
                      <a:pPr indent="0" lvl="0" marL="0" marR="0" rtl="0" algn="ctr">
                        <a:lnSpc>
                          <a:spcPct val="100000"/>
                        </a:lnSpc>
                        <a:spcBef>
                          <a:spcPts val="0"/>
                        </a:spcBef>
                        <a:spcAft>
                          <a:spcPts val="0"/>
                        </a:spcAft>
                        <a:buClr>
                          <a:srgbClr val="000000"/>
                        </a:buClr>
                        <a:buSzPts val="3200"/>
                        <a:buFont typeface="Arial"/>
                        <a:buNone/>
                      </a:pPr>
                      <a:r>
                        <a:rPr b="1" lang="en-US" sz="3200" u="none" cap="none" strike="noStrike">
                          <a:solidFill>
                            <a:srgbClr val="FFFFFF"/>
                          </a:solidFill>
                          <a:latin typeface="Poppins"/>
                          <a:ea typeface="Poppins"/>
                          <a:cs typeface="Poppins"/>
                          <a:sym typeface="Poppins"/>
                        </a:rPr>
                        <a:t>Nome</a:t>
                      </a:r>
                      <a:endParaRPr b="1" sz="3200" u="none" cap="none" strike="noStrike">
                        <a:latin typeface="Poppins"/>
                        <a:ea typeface="Poppins"/>
                        <a:cs typeface="Poppins"/>
                        <a:sym typeface="Poppins"/>
                      </a:endParaRPr>
                    </a:p>
                  </a:txBody>
                  <a:tcPr marT="45725" marB="45725" marR="91450" marL="914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000000"/>
                        </a:buClr>
                        <a:buSzPts val="3200"/>
                        <a:buFont typeface="Arial"/>
                        <a:buNone/>
                      </a:pPr>
                      <a:r>
                        <a:rPr b="1" lang="en-US" sz="3200" u="none" cap="none" strike="noStrike">
                          <a:solidFill>
                            <a:srgbClr val="FFFFFF"/>
                          </a:solidFill>
                          <a:latin typeface="Poppins"/>
                          <a:ea typeface="Poppins"/>
                          <a:cs typeface="Poppins"/>
                          <a:sym typeface="Poppins"/>
                        </a:rPr>
                        <a:t>Descrição</a:t>
                      </a:r>
                      <a:endParaRPr b="1" sz="3200" u="none" cap="none" strike="noStrike">
                        <a:latin typeface="Poppins"/>
                        <a:ea typeface="Poppins"/>
                        <a:cs typeface="Poppins"/>
                        <a:sym typeface="Poppins"/>
                      </a:endParaRPr>
                    </a:p>
                  </a:txBody>
                  <a:tcPr marT="45725" marB="45725" marR="91450" marL="914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000000"/>
                        </a:buClr>
                        <a:buSzPts val="3200"/>
                        <a:buFont typeface="Arial"/>
                        <a:buNone/>
                      </a:pPr>
                      <a:r>
                        <a:rPr b="1" lang="en-US" sz="3200" u="none" cap="none" strike="noStrike">
                          <a:solidFill>
                            <a:srgbClr val="FFFFFF"/>
                          </a:solidFill>
                          <a:latin typeface="Poppins"/>
                          <a:ea typeface="Poppins"/>
                          <a:cs typeface="Poppins"/>
                          <a:sym typeface="Poppins"/>
                        </a:rPr>
                        <a:t>Responsabilidades</a:t>
                      </a:r>
                      <a:endParaRPr b="1" sz="3200" u="none" cap="none" strike="noStrike">
                        <a:latin typeface="Poppins"/>
                        <a:ea typeface="Poppins"/>
                        <a:cs typeface="Poppins"/>
                        <a:sym typeface="Poppins"/>
                      </a:endParaRPr>
                    </a:p>
                  </a:txBody>
                  <a:tcPr marT="45725" marB="45725" marR="91450" marL="914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000000"/>
                        </a:buClr>
                        <a:buSzPts val="3200"/>
                        <a:buFont typeface="Arial"/>
                        <a:buNone/>
                      </a:pPr>
                      <a:r>
                        <a:rPr b="1" lang="en-US" sz="3200" u="none" cap="none" strike="noStrike">
                          <a:solidFill>
                            <a:srgbClr val="FFFFFF"/>
                          </a:solidFill>
                          <a:latin typeface="Poppins"/>
                          <a:ea typeface="Poppins"/>
                          <a:cs typeface="Poppins"/>
                          <a:sym typeface="Poppins"/>
                        </a:rPr>
                        <a:t>É usuário?</a:t>
                      </a:r>
                      <a:endParaRPr b="1" sz="1400" u="none" cap="none" strike="noStrike">
                        <a:latin typeface="Poppins"/>
                        <a:ea typeface="Poppins"/>
                        <a:cs typeface="Poppins"/>
                        <a:sym typeface="Poppins"/>
                      </a:endParaRPr>
                    </a:p>
                  </a:txBody>
                  <a:tcPr marT="45725" marB="45725" marR="91450" marL="914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7CDAD3"/>
                    </a:solidFill>
                  </a:tcPr>
                </a:tc>
              </a:tr>
              <a:tr h="487450">
                <a:tc>
                  <a:txBody>
                    <a:bodyPr/>
                    <a:lstStyle/>
                    <a:p>
                      <a:pPr indent="0" lvl="0" marL="0" marR="0" rtl="0" algn="l">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Módulo de Consultório online.</a:t>
                      </a:r>
                      <a:endParaRPr sz="2500" u="none" cap="none" strike="noStrike">
                        <a:latin typeface="Poppins"/>
                        <a:ea typeface="Poppins"/>
                        <a:cs typeface="Poppins"/>
                        <a:sym typeface="Poppins"/>
                      </a:endParaRPr>
                    </a:p>
                  </a:txBody>
                  <a:tcPr marT="45725" marB="45725" marR="91450" marL="914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DE9E5"/>
                    </a:solidFill>
                  </a:tcPr>
                </a:tc>
                <a:tc>
                  <a:txBody>
                    <a:bodyPr/>
                    <a:lstStyle/>
                    <a:p>
                      <a:pPr indent="0" lvl="0" marL="0" marR="0" rtl="0" algn="l">
                        <a:lnSpc>
                          <a:spcPct val="100000"/>
                        </a:lnSpc>
                        <a:spcBef>
                          <a:spcPts val="0"/>
                        </a:spcBef>
                        <a:spcAft>
                          <a:spcPts val="0"/>
                        </a:spcAft>
                        <a:buClr>
                          <a:schemeClr val="dk1"/>
                        </a:buClr>
                        <a:buSzPts val="1800"/>
                        <a:buFont typeface="Arial"/>
                        <a:buNone/>
                      </a:pPr>
                      <a:r>
                        <a:rPr lang="en-US" sz="2500" u="none" cap="none" strike="noStrike">
                          <a:latin typeface="Poppins"/>
                          <a:ea typeface="Poppins"/>
                          <a:cs typeface="Poppins"/>
                          <a:sym typeface="Poppins"/>
                        </a:rPr>
                        <a:t>O módulo é responsável pela gestão das consultas online e pré-atendimento.</a:t>
                      </a:r>
                      <a:endParaRPr sz="2500" u="none" cap="none" strike="noStrike">
                        <a:latin typeface="Poppins"/>
                        <a:ea typeface="Poppins"/>
                        <a:cs typeface="Poppins"/>
                        <a:sym typeface="Poppins"/>
                      </a:endParaRPr>
                    </a:p>
                    <a:p>
                      <a:pPr indent="0" lvl="0" marL="0" marR="0" rtl="0" algn="l">
                        <a:lnSpc>
                          <a:spcPct val="100000"/>
                        </a:lnSpc>
                        <a:spcBef>
                          <a:spcPts val="0"/>
                        </a:spcBef>
                        <a:spcAft>
                          <a:spcPts val="0"/>
                        </a:spcAft>
                        <a:buClr>
                          <a:srgbClr val="000000"/>
                        </a:buClr>
                        <a:buSzPts val="2500"/>
                        <a:buFont typeface="Arial"/>
                        <a:buNone/>
                      </a:pPr>
                      <a:r>
                        <a:t/>
                      </a:r>
                      <a:endParaRPr sz="2500" u="none" cap="none" strike="noStrike">
                        <a:latin typeface="Poppins"/>
                        <a:ea typeface="Poppins"/>
                        <a:cs typeface="Poppins"/>
                        <a:sym typeface="Poppins"/>
                      </a:endParaRPr>
                    </a:p>
                  </a:txBody>
                  <a:tcPr marT="45725" marB="45725" marR="91450" marL="914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DE9E5"/>
                    </a:solidFill>
                  </a:tcPr>
                </a:tc>
                <a:tc>
                  <a:txBody>
                    <a:bodyPr/>
                    <a:lstStyle/>
                    <a:p>
                      <a:pPr indent="0" lvl="0" marL="0" marR="0" rtl="0" algn="l">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A integração será necessária com o módulo de consultório online, pois o paciente terá um maior acesso e facilidade em uma consulta.</a:t>
                      </a:r>
                      <a:endParaRPr sz="2500" u="none" cap="none" strike="noStrike">
                        <a:latin typeface="Poppins"/>
                        <a:ea typeface="Poppins"/>
                        <a:cs typeface="Poppins"/>
                        <a:sym typeface="Poppins"/>
                      </a:endParaRPr>
                    </a:p>
                  </a:txBody>
                  <a:tcPr marT="45725" marB="45725" marR="91450" marL="914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DE9E5"/>
                    </a:solidFill>
                  </a:tcPr>
                </a:tc>
                <a:tc>
                  <a:txBody>
                    <a:bodyPr/>
                    <a:lstStyle/>
                    <a:p>
                      <a:pPr indent="0" lvl="0" marL="0" marR="0" rtl="0" algn="l">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Não é considerado usuário.</a:t>
                      </a:r>
                      <a:endParaRPr sz="2500" u="none" cap="none" strike="noStrike">
                        <a:latin typeface="Poppins"/>
                        <a:ea typeface="Poppins"/>
                        <a:cs typeface="Poppins"/>
                        <a:sym typeface="Poppins"/>
                      </a:endParaRPr>
                    </a:p>
                  </a:txBody>
                  <a:tcPr marT="45725" marB="45725" marR="91450" marL="914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DE9E5"/>
                    </a:solidFill>
                  </a:tcPr>
                </a:tc>
              </a:tr>
            </a:tbl>
          </a:graphicData>
        </a:graphic>
      </p:graphicFrame>
      <p:sp>
        <p:nvSpPr>
          <p:cNvPr id="431" name="Google Shape;431;p53"/>
          <p:cNvSpPr txBox="1"/>
          <p:nvPr/>
        </p:nvSpPr>
        <p:spPr>
          <a:xfrm>
            <a:off x="7288650" y="2023275"/>
            <a:ext cx="4241700" cy="655800"/>
          </a:xfrm>
          <a:prstGeom prst="rect">
            <a:avLst/>
          </a:prstGeom>
          <a:noFill/>
          <a:ln>
            <a:noFill/>
          </a:ln>
        </p:spPr>
        <p:txBody>
          <a:bodyPr anchorCtr="0" anchor="t" bIns="91425" lIns="91425" spcFirstLastPara="1" rIns="91425" wrap="square" tIns="91425">
            <a:spAutoFit/>
          </a:bodyPr>
          <a:lstStyle/>
          <a:p>
            <a:pPr indent="0" lvl="0" marL="0" marR="0" rtl="0" algn="ctr">
              <a:lnSpc>
                <a:spcPct val="139869"/>
              </a:lnSpc>
              <a:spcBef>
                <a:spcPts val="0"/>
              </a:spcBef>
              <a:spcAft>
                <a:spcPts val="0"/>
              </a:spcAft>
              <a:buClr>
                <a:schemeClr val="dk1"/>
              </a:buClr>
              <a:buSzPts val="3060"/>
              <a:buFont typeface="Arial"/>
              <a:buNone/>
            </a:pPr>
            <a:r>
              <a:rPr b="0" i="0" lang="en-US" sz="3060" u="none" cap="none" strike="noStrike">
                <a:solidFill>
                  <a:schemeClr val="dk1"/>
                </a:solidFill>
                <a:latin typeface="Poppins Medium"/>
                <a:ea typeface="Poppins Medium"/>
                <a:cs typeface="Poppins Medium"/>
                <a:sym typeface="Poppins Medium"/>
              </a:rPr>
              <a:t>Stakeholder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435" name="Shape 435"/>
        <p:cNvGrpSpPr/>
        <p:nvPr/>
      </p:nvGrpSpPr>
      <p:grpSpPr>
        <a:xfrm>
          <a:off x="0" y="0"/>
          <a:ext cx="0" cy="0"/>
          <a:chOff x="0" y="0"/>
          <a:chExt cx="0" cy="0"/>
        </a:xfrm>
      </p:grpSpPr>
      <p:sp>
        <p:nvSpPr>
          <p:cNvPr id="436" name="Google Shape;436;p54"/>
          <p:cNvSpPr/>
          <p:nvPr/>
        </p:nvSpPr>
        <p:spPr>
          <a:xfrm>
            <a:off x="1028880" y="476280"/>
            <a:ext cx="16776000" cy="111204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Arial"/>
              <a:buNone/>
            </a:pPr>
            <a:r>
              <a:rPr b="0" i="0" lang="en-US" sz="7300" u="none" cap="none" strike="noStrike">
                <a:solidFill>
                  <a:srgbClr val="000000"/>
                </a:solidFill>
                <a:latin typeface="Poppins Medium"/>
                <a:ea typeface="Poppins Medium"/>
                <a:cs typeface="Poppins Medium"/>
                <a:sym typeface="Poppins Medium"/>
              </a:rPr>
              <a:t>DOCUMENTO DE VISÃO</a:t>
            </a:r>
            <a:endParaRPr b="0" i="0" sz="7300" u="none" cap="none" strike="noStrike">
              <a:solidFill>
                <a:schemeClr val="dk1"/>
              </a:solidFill>
              <a:latin typeface="Arial"/>
              <a:ea typeface="Arial"/>
              <a:cs typeface="Arial"/>
              <a:sym typeface="Arial"/>
            </a:endParaRPr>
          </a:p>
        </p:txBody>
      </p:sp>
      <p:pic>
        <p:nvPicPr>
          <p:cNvPr id="437" name="Google Shape;437;p54"/>
          <p:cNvPicPr preferRelativeResize="0"/>
          <p:nvPr/>
        </p:nvPicPr>
        <p:blipFill rotWithShape="1">
          <a:blip r:embed="rId3">
            <a:alphaModFix/>
          </a:blip>
          <a:srcRect b="0" l="0" r="0" t="0"/>
          <a:stretch/>
        </p:blipFill>
        <p:spPr>
          <a:xfrm rot="1528800">
            <a:off x="14600160" y="-3411360"/>
            <a:ext cx="8369640" cy="8880480"/>
          </a:xfrm>
          <a:prstGeom prst="rect">
            <a:avLst/>
          </a:prstGeom>
          <a:noFill/>
          <a:ln>
            <a:noFill/>
          </a:ln>
        </p:spPr>
      </p:pic>
      <p:graphicFrame>
        <p:nvGraphicFramePr>
          <p:cNvPr id="438" name="Google Shape;438;p54"/>
          <p:cNvGraphicFramePr/>
          <p:nvPr/>
        </p:nvGraphicFramePr>
        <p:xfrm>
          <a:off x="943560" y="3018600"/>
          <a:ext cx="3000000" cy="3000000"/>
        </p:xfrm>
        <a:graphic>
          <a:graphicData uri="http://schemas.openxmlformats.org/drawingml/2006/table">
            <a:tbl>
              <a:tblPr>
                <a:noFill/>
                <a:tableStyleId>{16574959-4FCB-48D5-827C-FFBD221EB5C7}</a:tableStyleId>
              </a:tblPr>
              <a:tblGrid>
                <a:gridCol w="4063675"/>
                <a:gridCol w="4063675"/>
                <a:gridCol w="4225550"/>
                <a:gridCol w="3903250"/>
              </a:tblGrid>
              <a:tr h="579250">
                <a:tc>
                  <a:txBody>
                    <a:bodyPr/>
                    <a:lstStyle/>
                    <a:p>
                      <a:pPr indent="0" lvl="0" marL="0" marR="0" rtl="0" algn="ctr">
                        <a:lnSpc>
                          <a:spcPct val="100000"/>
                        </a:lnSpc>
                        <a:spcBef>
                          <a:spcPts val="0"/>
                        </a:spcBef>
                        <a:spcAft>
                          <a:spcPts val="0"/>
                        </a:spcAft>
                        <a:buClr>
                          <a:srgbClr val="000000"/>
                        </a:buClr>
                        <a:buSzPts val="3200"/>
                        <a:buFont typeface="Arial"/>
                        <a:buNone/>
                      </a:pPr>
                      <a:r>
                        <a:rPr b="1" lang="en-US" sz="3200" u="none" cap="none" strike="noStrike">
                          <a:solidFill>
                            <a:srgbClr val="FFFFFF"/>
                          </a:solidFill>
                          <a:latin typeface="Poppins"/>
                          <a:ea typeface="Poppins"/>
                          <a:cs typeface="Poppins"/>
                          <a:sym typeface="Poppins"/>
                        </a:rPr>
                        <a:t>Nome</a:t>
                      </a:r>
                      <a:endParaRPr b="1" sz="32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000000"/>
                        </a:buClr>
                        <a:buSzPts val="3200"/>
                        <a:buFont typeface="Arial"/>
                        <a:buNone/>
                      </a:pPr>
                      <a:r>
                        <a:rPr b="1" lang="en-US" sz="3200" u="none" cap="none" strike="noStrike">
                          <a:solidFill>
                            <a:srgbClr val="FFFFFF"/>
                          </a:solidFill>
                          <a:latin typeface="Poppins"/>
                          <a:ea typeface="Poppins"/>
                          <a:cs typeface="Poppins"/>
                          <a:sym typeface="Poppins"/>
                        </a:rPr>
                        <a:t>Descrição</a:t>
                      </a:r>
                      <a:endParaRPr b="1" sz="32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000000"/>
                        </a:buClr>
                        <a:buSzPts val="3200"/>
                        <a:buFont typeface="Arial"/>
                        <a:buNone/>
                      </a:pPr>
                      <a:r>
                        <a:rPr b="1" lang="en-US" sz="3200" u="none" cap="none" strike="noStrike">
                          <a:solidFill>
                            <a:srgbClr val="FFFFFF"/>
                          </a:solidFill>
                          <a:latin typeface="Poppins"/>
                          <a:ea typeface="Poppins"/>
                          <a:cs typeface="Poppins"/>
                          <a:sym typeface="Poppins"/>
                        </a:rPr>
                        <a:t>Responsabilidades</a:t>
                      </a:r>
                      <a:endParaRPr b="1" sz="32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000000"/>
                        </a:buClr>
                        <a:buSzPts val="3200"/>
                        <a:buFont typeface="Arial"/>
                        <a:buNone/>
                      </a:pPr>
                      <a:r>
                        <a:rPr b="1" lang="en-US" sz="3200" u="none" cap="none" strike="noStrike">
                          <a:solidFill>
                            <a:srgbClr val="FFFFFF"/>
                          </a:solidFill>
                          <a:latin typeface="Poppins"/>
                          <a:ea typeface="Poppins"/>
                          <a:cs typeface="Poppins"/>
                          <a:sym typeface="Poppins"/>
                        </a:rPr>
                        <a:t>É usuário?</a:t>
                      </a:r>
                      <a:endParaRPr b="1" sz="14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7CDAD3"/>
                    </a:solidFill>
                  </a:tcPr>
                </a:tc>
              </a:tr>
              <a:tr h="487450">
                <a:tc>
                  <a:txBody>
                    <a:bodyPr/>
                    <a:lstStyle/>
                    <a:p>
                      <a:pPr indent="0" lvl="0" marL="0" marR="0" rtl="0" algn="l">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Módulo de Serviços médicos.</a:t>
                      </a:r>
                      <a:endParaRPr sz="2500" u="none" cap="none" strike="noStrike">
                        <a:latin typeface="Poppins"/>
                        <a:ea typeface="Poppins"/>
                        <a:cs typeface="Poppins"/>
                        <a:sym typeface="Poppins"/>
                      </a:endParaRPr>
                    </a:p>
                  </a:txBody>
                  <a:tcPr marT="45725" marB="45725" marR="91450" marL="914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DE9E5"/>
                    </a:solidFill>
                  </a:tcPr>
                </a:tc>
                <a:tc>
                  <a:txBody>
                    <a:bodyPr/>
                    <a:lstStyle/>
                    <a:p>
                      <a:pPr indent="0" lvl="0" marL="0" marR="0" rtl="0" algn="l">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O módulo é responsável pela gestão dos serviços médicos online.</a:t>
                      </a:r>
                      <a:endParaRPr sz="2500" u="none" cap="none" strike="noStrike">
                        <a:latin typeface="Poppins"/>
                        <a:ea typeface="Poppins"/>
                        <a:cs typeface="Poppins"/>
                        <a:sym typeface="Poppins"/>
                      </a:endParaRPr>
                    </a:p>
                  </a:txBody>
                  <a:tcPr marT="45725" marB="45725" marR="91450" marL="914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DE9E5"/>
                    </a:solidFill>
                  </a:tcPr>
                </a:tc>
                <a:tc>
                  <a:txBody>
                    <a:bodyPr/>
                    <a:lstStyle/>
                    <a:p>
                      <a:pPr indent="0" lvl="0" marL="0" marR="0" rtl="0" algn="l">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Saber as patologias existentes, as medicações prescritas e restrições de determinado paciente para as aplicações dos cuidados corretos, bem como a solicitação e visualização de exames. </a:t>
                      </a:r>
                      <a:endParaRPr sz="2500" u="none" cap="none" strike="noStrike">
                        <a:latin typeface="Poppins"/>
                        <a:ea typeface="Poppins"/>
                        <a:cs typeface="Poppins"/>
                        <a:sym typeface="Poppins"/>
                      </a:endParaRPr>
                    </a:p>
                  </a:txBody>
                  <a:tcPr marT="45725" marB="45725" marR="91450" marL="914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DE9E5"/>
                    </a:solidFill>
                  </a:tcPr>
                </a:tc>
                <a:tc>
                  <a:txBody>
                    <a:bodyPr/>
                    <a:lstStyle/>
                    <a:p>
                      <a:pPr indent="0" lvl="0" marL="0" marR="0" rtl="0" algn="l">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Não é considerado usuário.</a:t>
                      </a:r>
                      <a:endParaRPr sz="2500" u="none" cap="none" strike="noStrike">
                        <a:latin typeface="Poppins"/>
                        <a:ea typeface="Poppins"/>
                        <a:cs typeface="Poppins"/>
                        <a:sym typeface="Poppins"/>
                      </a:endParaRPr>
                    </a:p>
                  </a:txBody>
                  <a:tcPr marT="45725" marB="45725" marR="91450" marL="914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DE9E5"/>
                    </a:solidFill>
                  </a:tcPr>
                </a:tc>
              </a:tr>
            </a:tbl>
          </a:graphicData>
        </a:graphic>
      </p:graphicFrame>
      <p:sp>
        <p:nvSpPr>
          <p:cNvPr id="439" name="Google Shape;439;p54"/>
          <p:cNvSpPr txBox="1"/>
          <p:nvPr/>
        </p:nvSpPr>
        <p:spPr>
          <a:xfrm>
            <a:off x="7288650" y="2023275"/>
            <a:ext cx="4241700" cy="655800"/>
          </a:xfrm>
          <a:prstGeom prst="rect">
            <a:avLst/>
          </a:prstGeom>
          <a:noFill/>
          <a:ln>
            <a:noFill/>
          </a:ln>
        </p:spPr>
        <p:txBody>
          <a:bodyPr anchorCtr="0" anchor="t" bIns="91425" lIns="91425" spcFirstLastPara="1" rIns="91425" wrap="square" tIns="91425">
            <a:spAutoFit/>
          </a:bodyPr>
          <a:lstStyle/>
          <a:p>
            <a:pPr indent="0" lvl="0" marL="0" marR="0" rtl="0" algn="ctr">
              <a:lnSpc>
                <a:spcPct val="139869"/>
              </a:lnSpc>
              <a:spcBef>
                <a:spcPts val="0"/>
              </a:spcBef>
              <a:spcAft>
                <a:spcPts val="0"/>
              </a:spcAft>
              <a:buClr>
                <a:srgbClr val="000000"/>
              </a:buClr>
              <a:buSzPts val="3060"/>
              <a:buFont typeface="Arial"/>
              <a:buNone/>
            </a:pPr>
            <a:r>
              <a:rPr b="0" i="0" lang="en-US" sz="3060" u="none" cap="none" strike="noStrike">
                <a:solidFill>
                  <a:schemeClr val="dk1"/>
                </a:solidFill>
                <a:latin typeface="Poppins Medium"/>
                <a:ea typeface="Poppins Medium"/>
                <a:cs typeface="Poppins Medium"/>
                <a:sym typeface="Poppins Medium"/>
              </a:rPr>
              <a:t>Stakeholder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443" name="Shape 443"/>
        <p:cNvGrpSpPr/>
        <p:nvPr/>
      </p:nvGrpSpPr>
      <p:grpSpPr>
        <a:xfrm>
          <a:off x="0" y="0"/>
          <a:ext cx="0" cy="0"/>
          <a:chOff x="0" y="0"/>
          <a:chExt cx="0" cy="0"/>
        </a:xfrm>
      </p:grpSpPr>
      <p:sp>
        <p:nvSpPr>
          <p:cNvPr id="444" name="Google Shape;444;p55"/>
          <p:cNvSpPr/>
          <p:nvPr/>
        </p:nvSpPr>
        <p:spPr>
          <a:xfrm>
            <a:off x="1028880" y="476280"/>
            <a:ext cx="16776000" cy="111204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Arial"/>
              <a:buNone/>
            </a:pPr>
            <a:r>
              <a:rPr b="0" i="0" lang="en-US" sz="7300" u="none" cap="none" strike="noStrike">
                <a:solidFill>
                  <a:srgbClr val="000000"/>
                </a:solidFill>
                <a:latin typeface="Poppins Medium"/>
                <a:ea typeface="Poppins Medium"/>
                <a:cs typeface="Poppins Medium"/>
                <a:sym typeface="Poppins Medium"/>
              </a:rPr>
              <a:t>DOCUMENTO DE VISÃO</a:t>
            </a:r>
            <a:endParaRPr b="0" i="0" sz="7300" u="none" cap="none" strike="noStrike">
              <a:solidFill>
                <a:schemeClr val="dk1"/>
              </a:solidFill>
              <a:latin typeface="Arial"/>
              <a:ea typeface="Arial"/>
              <a:cs typeface="Arial"/>
              <a:sym typeface="Arial"/>
            </a:endParaRPr>
          </a:p>
        </p:txBody>
      </p:sp>
      <p:pic>
        <p:nvPicPr>
          <p:cNvPr id="445" name="Google Shape;445;p55"/>
          <p:cNvPicPr preferRelativeResize="0"/>
          <p:nvPr/>
        </p:nvPicPr>
        <p:blipFill rotWithShape="1">
          <a:blip r:embed="rId3">
            <a:alphaModFix/>
          </a:blip>
          <a:srcRect b="0" l="0" r="0" t="0"/>
          <a:stretch/>
        </p:blipFill>
        <p:spPr>
          <a:xfrm rot="1528800">
            <a:off x="14600160" y="-3411360"/>
            <a:ext cx="8369640" cy="8880480"/>
          </a:xfrm>
          <a:prstGeom prst="rect">
            <a:avLst/>
          </a:prstGeom>
          <a:noFill/>
          <a:ln>
            <a:noFill/>
          </a:ln>
        </p:spPr>
      </p:pic>
      <p:graphicFrame>
        <p:nvGraphicFramePr>
          <p:cNvPr id="446" name="Google Shape;446;p55"/>
          <p:cNvGraphicFramePr/>
          <p:nvPr/>
        </p:nvGraphicFramePr>
        <p:xfrm>
          <a:off x="943560" y="3018600"/>
          <a:ext cx="3000000" cy="3000000"/>
        </p:xfrm>
        <a:graphic>
          <a:graphicData uri="http://schemas.openxmlformats.org/drawingml/2006/table">
            <a:tbl>
              <a:tblPr>
                <a:noFill/>
                <a:tableStyleId>{16574959-4FCB-48D5-827C-FFBD221EB5C7}</a:tableStyleId>
              </a:tblPr>
              <a:tblGrid>
                <a:gridCol w="4063675"/>
                <a:gridCol w="4063675"/>
                <a:gridCol w="4252400"/>
                <a:gridCol w="3876400"/>
              </a:tblGrid>
              <a:tr h="579250">
                <a:tc>
                  <a:txBody>
                    <a:bodyPr/>
                    <a:lstStyle/>
                    <a:p>
                      <a:pPr indent="0" lvl="0" marL="0" marR="0" rtl="0" algn="ctr">
                        <a:lnSpc>
                          <a:spcPct val="100000"/>
                        </a:lnSpc>
                        <a:spcBef>
                          <a:spcPts val="0"/>
                        </a:spcBef>
                        <a:spcAft>
                          <a:spcPts val="0"/>
                        </a:spcAft>
                        <a:buClr>
                          <a:srgbClr val="000000"/>
                        </a:buClr>
                        <a:buSzPts val="3200"/>
                        <a:buFont typeface="Arial"/>
                        <a:buNone/>
                      </a:pPr>
                      <a:r>
                        <a:rPr b="1" lang="en-US" sz="3200" u="none" cap="none" strike="noStrike">
                          <a:solidFill>
                            <a:srgbClr val="FFFFFF"/>
                          </a:solidFill>
                          <a:latin typeface="Poppins"/>
                          <a:ea typeface="Poppins"/>
                          <a:cs typeface="Poppins"/>
                          <a:sym typeface="Poppins"/>
                        </a:rPr>
                        <a:t>Nome</a:t>
                      </a:r>
                      <a:endParaRPr sz="32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000000"/>
                        </a:buClr>
                        <a:buSzPts val="3200"/>
                        <a:buFont typeface="Arial"/>
                        <a:buNone/>
                      </a:pPr>
                      <a:r>
                        <a:rPr b="1" lang="en-US" sz="3200" u="none" cap="none" strike="noStrike">
                          <a:solidFill>
                            <a:srgbClr val="FFFFFF"/>
                          </a:solidFill>
                          <a:latin typeface="Poppins"/>
                          <a:ea typeface="Poppins"/>
                          <a:cs typeface="Poppins"/>
                          <a:sym typeface="Poppins"/>
                        </a:rPr>
                        <a:t>Descrição</a:t>
                      </a:r>
                      <a:endParaRPr sz="32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000000"/>
                        </a:buClr>
                        <a:buSzPts val="3200"/>
                        <a:buFont typeface="Arial"/>
                        <a:buNone/>
                      </a:pPr>
                      <a:r>
                        <a:rPr b="1" lang="en-US" sz="3200" u="none" cap="none" strike="noStrike">
                          <a:solidFill>
                            <a:srgbClr val="FFFFFF"/>
                          </a:solidFill>
                          <a:latin typeface="Poppins"/>
                          <a:ea typeface="Poppins"/>
                          <a:cs typeface="Poppins"/>
                          <a:sym typeface="Poppins"/>
                        </a:rPr>
                        <a:t>Responsabilidades</a:t>
                      </a:r>
                      <a:endParaRPr sz="32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000000"/>
                        </a:buClr>
                        <a:buSzPts val="3200"/>
                        <a:buFont typeface="Arial"/>
                        <a:buNone/>
                      </a:pPr>
                      <a:r>
                        <a:rPr b="1" lang="en-US" sz="3200" u="none" cap="none" strike="noStrike">
                          <a:solidFill>
                            <a:srgbClr val="FFFFFF"/>
                          </a:solidFill>
                          <a:latin typeface="Poppins"/>
                          <a:ea typeface="Poppins"/>
                          <a:cs typeface="Poppins"/>
                          <a:sym typeface="Poppins"/>
                        </a:rPr>
                        <a:t>É usuário?</a:t>
                      </a:r>
                      <a:endParaRPr sz="14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CDAD3"/>
                    </a:solidFill>
                  </a:tcPr>
                </a:tc>
              </a:tr>
              <a:tr h="487450">
                <a:tc>
                  <a:txBody>
                    <a:bodyPr/>
                    <a:lstStyle/>
                    <a:p>
                      <a:pPr indent="0" lvl="0" marL="0" marR="0" rtl="0" algn="l">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Módulo de prescrições médicas.</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38150">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l">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O módulo é responsável pela gestão de consultas presenciais  e prescrições médicas.</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38150">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l">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A integração será necessária para o caso de que as consultas online e pré-atendimento determinem que o paciente vá para uma consulta presencial para que o mesmo tenha suas respectivas prescrições médicas com mais eficiência.</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38150">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l">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Não é considerado usuário.</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38150">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bl>
          </a:graphicData>
        </a:graphic>
      </p:graphicFrame>
      <p:sp>
        <p:nvSpPr>
          <p:cNvPr id="447" name="Google Shape;447;p55"/>
          <p:cNvSpPr txBox="1"/>
          <p:nvPr/>
        </p:nvSpPr>
        <p:spPr>
          <a:xfrm>
            <a:off x="7288650" y="2023275"/>
            <a:ext cx="4241700" cy="655800"/>
          </a:xfrm>
          <a:prstGeom prst="rect">
            <a:avLst/>
          </a:prstGeom>
          <a:noFill/>
          <a:ln>
            <a:noFill/>
          </a:ln>
        </p:spPr>
        <p:txBody>
          <a:bodyPr anchorCtr="0" anchor="t" bIns="91425" lIns="91425" spcFirstLastPara="1" rIns="91425" wrap="square" tIns="91425">
            <a:spAutoFit/>
          </a:bodyPr>
          <a:lstStyle/>
          <a:p>
            <a:pPr indent="0" lvl="0" marL="0" marR="0" rtl="0" algn="ctr">
              <a:lnSpc>
                <a:spcPct val="139869"/>
              </a:lnSpc>
              <a:spcBef>
                <a:spcPts val="0"/>
              </a:spcBef>
              <a:spcAft>
                <a:spcPts val="0"/>
              </a:spcAft>
              <a:buClr>
                <a:srgbClr val="000000"/>
              </a:buClr>
              <a:buSzPts val="3060"/>
              <a:buFont typeface="Arial"/>
              <a:buNone/>
            </a:pPr>
            <a:r>
              <a:rPr b="0" i="0" lang="en-US" sz="3060" u="none" cap="none" strike="noStrike">
                <a:solidFill>
                  <a:schemeClr val="dk1"/>
                </a:solidFill>
                <a:latin typeface="Poppins Medium"/>
                <a:ea typeface="Poppins Medium"/>
                <a:cs typeface="Poppins Medium"/>
                <a:sym typeface="Poppins Medium"/>
              </a:rPr>
              <a:t>Stakeholder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451" name="Shape 451"/>
        <p:cNvGrpSpPr/>
        <p:nvPr/>
      </p:nvGrpSpPr>
      <p:grpSpPr>
        <a:xfrm>
          <a:off x="0" y="0"/>
          <a:ext cx="0" cy="0"/>
          <a:chOff x="0" y="0"/>
          <a:chExt cx="0" cy="0"/>
        </a:xfrm>
      </p:grpSpPr>
      <p:sp>
        <p:nvSpPr>
          <p:cNvPr id="452" name="Google Shape;452;p56"/>
          <p:cNvSpPr/>
          <p:nvPr/>
        </p:nvSpPr>
        <p:spPr>
          <a:xfrm>
            <a:off x="1028880" y="476280"/>
            <a:ext cx="16776000" cy="111204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Arial"/>
              <a:buNone/>
            </a:pPr>
            <a:r>
              <a:rPr b="0" i="0" lang="en-US" sz="7300" u="none" cap="none" strike="noStrike">
                <a:solidFill>
                  <a:srgbClr val="000000"/>
                </a:solidFill>
                <a:latin typeface="Poppins Medium"/>
                <a:ea typeface="Poppins Medium"/>
                <a:cs typeface="Poppins Medium"/>
                <a:sym typeface="Poppins Medium"/>
              </a:rPr>
              <a:t>DOCUMENTO DE VISÃO</a:t>
            </a:r>
            <a:endParaRPr b="0" i="0" sz="7300" u="none" cap="none" strike="noStrike">
              <a:solidFill>
                <a:schemeClr val="dk1"/>
              </a:solidFill>
              <a:latin typeface="Arial"/>
              <a:ea typeface="Arial"/>
              <a:cs typeface="Arial"/>
              <a:sym typeface="Arial"/>
            </a:endParaRPr>
          </a:p>
        </p:txBody>
      </p:sp>
      <p:pic>
        <p:nvPicPr>
          <p:cNvPr id="453" name="Google Shape;453;p56"/>
          <p:cNvPicPr preferRelativeResize="0"/>
          <p:nvPr/>
        </p:nvPicPr>
        <p:blipFill rotWithShape="1">
          <a:blip r:embed="rId3">
            <a:alphaModFix/>
          </a:blip>
          <a:srcRect b="0" l="0" r="0" t="0"/>
          <a:stretch/>
        </p:blipFill>
        <p:spPr>
          <a:xfrm rot="1528800">
            <a:off x="14600160" y="-3411360"/>
            <a:ext cx="8369640" cy="8880480"/>
          </a:xfrm>
          <a:prstGeom prst="rect">
            <a:avLst/>
          </a:prstGeom>
          <a:noFill/>
          <a:ln>
            <a:noFill/>
          </a:ln>
        </p:spPr>
      </p:pic>
      <p:graphicFrame>
        <p:nvGraphicFramePr>
          <p:cNvPr id="454" name="Google Shape;454;p56"/>
          <p:cNvGraphicFramePr/>
          <p:nvPr/>
        </p:nvGraphicFramePr>
        <p:xfrm>
          <a:off x="943560" y="3018600"/>
          <a:ext cx="3000000" cy="3000000"/>
        </p:xfrm>
        <a:graphic>
          <a:graphicData uri="http://schemas.openxmlformats.org/drawingml/2006/table">
            <a:tbl>
              <a:tblPr>
                <a:noFill/>
                <a:tableStyleId>{16574959-4FCB-48D5-827C-FFBD221EB5C7}</a:tableStyleId>
              </a:tblPr>
              <a:tblGrid>
                <a:gridCol w="4063675"/>
                <a:gridCol w="4063675"/>
                <a:gridCol w="4198700"/>
                <a:gridCol w="3930100"/>
              </a:tblGrid>
              <a:tr h="579250">
                <a:tc>
                  <a:txBody>
                    <a:bodyPr/>
                    <a:lstStyle/>
                    <a:p>
                      <a:pPr indent="0" lvl="0" marL="0" marR="0" rtl="0" algn="ctr">
                        <a:lnSpc>
                          <a:spcPct val="100000"/>
                        </a:lnSpc>
                        <a:spcBef>
                          <a:spcPts val="0"/>
                        </a:spcBef>
                        <a:spcAft>
                          <a:spcPts val="0"/>
                        </a:spcAft>
                        <a:buClr>
                          <a:srgbClr val="000000"/>
                        </a:buClr>
                        <a:buSzPts val="3200"/>
                        <a:buFont typeface="Arial"/>
                        <a:buNone/>
                      </a:pPr>
                      <a:r>
                        <a:rPr b="1" lang="en-US" sz="3200" u="none" cap="none" strike="noStrike">
                          <a:solidFill>
                            <a:srgbClr val="FFFFFF"/>
                          </a:solidFill>
                          <a:latin typeface="Poppins"/>
                          <a:ea typeface="Poppins"/>
                          <a:cs typeface="Poppins"/>
                          <a:sym typeface="Poppins"/>
                        </a:rPr>
                        <a:t>Nome</a:t>
                      </a:r>
                      <a:endParaRPr sz="3200" u="none" cap="none" strike="noStrike">
                        <a:latin typeface="Poppins"/>
                        <a:ea typeface="Poppins"/>
                        <a:cs typeface="Poppins"/>
                        <a:sym typeface="Poppins"/>
                      </a:endParaRPr>
                    </a:p>
                  </a:txBody>
                  <a:tcPr marT="45725" marB="45725" marR="91450" marL="914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000000"/>
                        </a:buClr>
                        <a:buSzPts val="3200"/>
                        <a:buFont typeface="Arial"/>
                        <a:buNone/>
                      </a:pPr>
                      <a:r>
                        <a:rPr b="1" lang="en-US" sz="3200" u="none" cap="none" strike="noStrike">
                          <a:solidFill>
                            <a:srgbClr val="FFFFFF"/>
                          </a:solidFill>
                          <a:latin typeface="Poppins"/>
                          <a:ea typeface="Poppins"/>
                          <a:cs typeface="Poppins"/>
                          <a:sym typeface="Poppins"/>
                        </a:rPr>
                        <a:t>Descrição</a:t>
                      </a:r>
                      <a:endParaRPr sz="3200" u="none" cap="none" strike="noStrike">
                        <a:latin typeface="Poppins"/>
                        <a:ea typeface="Poppins"/>
                        <a:cs typeface="Poppins"/>
                        <a:sym typeface="Poppins"/>
                      </a:endParaRPr>
                    </a:p>
                  </a:txBody>
                  <a:tcPr marT="45725" marB="45725" marR="91450" marL="914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000000"/>
                        </a:buClr>
                        <a:buSzPts val="3200"/>
                        <a:buFont typeface="Arial"/>
                        <a:buNone/>
                      </a:pPr>
                      <a:r>
                        <a:rPr b="1" lang="en-US" sz="3200" u="none" cap="none" strike="noStrike">
                          <a:solidFill>
                            <a:srgbClr val="FFFFFF"/>
                          </a:solidFill>
                          <a:latin typeface="Poppins"/>
                          <a:ea typeface="Poppins"/>
                          <a:cs typeface="Poppins"/>
                          <a:sym typeface="Poppins"/>
                        </a:rPr>
                        <a:t>Responsabilidades</a:t>
                      </a:r>
                      <a:endParaRPr sz="3200" u="none" cap="none" strike="noStrike">
                        <a:latin typeface="Poppins"/>
                        <a:ea typeface="Poppins"/>
                        <a:cs typeface="Poppins"/>
                        <a:sym typeface="Poppins"/>
                      </a:endParaRPr>
                    </a:p>
                  </a:txBody>
                  <a:tcPr marT="45725" marB="45725" marR="91450" marL="914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000000"/>
                        </a:buClr>
                        <a:buSzPts val="3200"/>
                        <a:buFont typeface="Arial"/>
                        <a:buNone/>
                      </a:pPr>
                      <a:r>
                        <a:rPr b="1" lang="en-US" sz="3200" u="none" cap="none" strike="noStrike">
                          <a:solidFill>
                            <a:srgbClr val="FFFFFF"/>
                          </a:solidFill>
                          <a:latin typeface="Poppins"/>
                          <a:ea typeface="Poppins"/>
                          <a:cs typeface="Poppins"/>
                          <a:sym typeface="Poppins"/>
                        </a:rPr>
                        <a:t>É usuário?</a:t>
                      </a:r>
                      <a:endParaRPr sz="1400" u="none" cap="none" strike="noStrike">
                        <a:latin typeface="Poppins"/>
                        <a:ea typeface="Poppins"/>
                        <a:cs typeface="Poppins"/>
                        <a:sym typeface="Poppins"/>
                      </a:endParaRPr>
                    </a:p>
                  </a:txBody>
                  <a:tcPr marT="45725" marB="45725" marR="91450" marL="914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7CDAD3"/>
                    </a:solidFill>
                  </a:tcPr>
                </a:tc>
              </a:tr>
              <a:tr h="487450">
                <a:tc>
                  <a:txBody>
                    <a:bodyPr/>
                    <a:lstStyle/>
                    <a:p>
                      <a:pPr indent="0" lvl="0" marL="0" marR="0" rtl="0" algn="l">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Módulo Administrativo.</a:t>
                      </a:r>
                      <a:endParaRPr sz="2500" u="none" cap="none" strike="noStrike">
                        <a:latin typeface="Poppins"/>
                        <a:ea typeface="Poppins"/>
                        <a:cs typeface="Poppins"/>
                        <a:sym typeface="Poppins"/>
                      </a:endParaRPr>
                    </a:p>
                  </a:txBody>
                  <a:tcPr marT="45725" marB="45725" marR="91450" marL="914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DE9E5"/>
                    </a:solidFill>
                  </a:tcPr>
                </a:tc>
                <a:tc>
                  <a:txBody>
                    <a:bodyPr/>
                    <a:lstStyle/>
                    <a:p>
                      <a:pPr indent="0" lvl="0" marL="0" marR="0" rtl="0" algn="l">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O Módulo é responsável pela gestão financeira, gerenciamento das ferramentas de apoio e cadastros gerais.</a:t>
                      </a:r>
                      <a:endParaRPr sz="2500" u="none" cap="none" strike="noStrike">
                        <a:latin typeface="Poppins"/>
                        <a:ea typeface="Poppins"/>
                        <a:cs typeface="Poppins"/>
                        <a:sym typeface="Poppins"/>
                      </a:endParaRPr>
                    </a:p>
                  </a:txBody>
                  <a:tcPr marT="45725" marB="45725" marR="91450" marL="914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DE9E5"/>
                    </a:solidFill>
                  </a:tcPr>
                </a:tc>
                <a:tc>
                  <a:txBody>
                    <a:bodyPr/>
                    <a:lstStyle/>
                    <a:p>
                      <a:pPr indent="0" lvl="0" marL="0" marR="0" rtl="0" algn="l">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A gestão dos remédios/tipos, gestão de pagamentos/planos médicos e gestão de contatos setoriais e ouvidoria.</a:t>
                      </a:r>
                      <a:endParaRPr sz="2500" u="none" cap="none" strike="noStrike">
                        <a:latin typeface="Poppins"/>
                        <a:ea typeface="Poppins"/>
                        <a:cs typeface="Poppins"/>
                        <a:sym typeface="Poppins"/>
                      </a:endParaRPr>
                    </a:p>
                  </a:txBody>
                  <a:tcPr marT="45725" marB="45725" marR="91450" marL="914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DE9E5"/>
                    </a:solidFill>
                  </a:tcPr>
                </a:tc>
                <a:tc>
                  <a:txBody>
                    <a:bodyPr/>
                    <a:lstStyle/>
                    <a:p>
                      <a:pPr indent="0" lvl="0" marL="0" marR="0" rtl="0" algn="l">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Não é considerado usuário.</a:t>
                      </a:r>
                      <a:endParaRPr sz="2500" u="none" cap="none" strike="noStrike">
                        <a:latin typeface="Poppins"/>
                        <a:ea typeface="Poppins"/>
                        <a:cs typeface="Poppins"/>
                        <a:sym typeface="Poppins"/>
                      </a:endParaRPr>
                    </a:p>
                  </a:txBody>
                  <a:tcPr marT="45725" marB="45725" marR="91450" marL="914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DE9E5"/>
                    </a:solidFill>
                  </a:tcPr>
                </a:tc>
              </a:tr>
            </a:tbl>
          </a:graphicData>
        </a:graphic>
      </p:graphicFrame>
      <p:sp>
        <p:nvSpPr>
          <p:cNvPr id="455" name="Google Shape;455;p56"/>
          <p:cNvSpPr txBox="1"/>
          <p:nvPr/>
        </p:nvSpPr>
        <p:spPr>
          <a:xfrm>
            <a:off x="7288650" y="2023275"/>
            <a:ext cx="4241700" cy="655800"/>
          </a:xfrm>
          <a:prstGeom prst="rect">
            <a:avLst/>
          </a:prstGeom>
          <a:noFill/>
          <a:ln>
            <a:noFill/>
          </a:ln>
        </p:spPr>
        <p:txBody>
          <a:bodyPr anchorCtr="0" anchor="t" bIns="91425" lIns="91425" spcFirstLastPara="1" rIns="91425" wrap="square" tIns="91425">
            <a:spAutoFit/>
          </a:bodyPr>
          <a:lstStyle/>
          <a:p>
            <a:pPr indent="0" lvl="0" marL="0" marR="0" rtl="0" algn="ctr">
              <a:lnSpc>
                <a:spcPct val="139869"/>
              </a:lnSpc>
              <a:spcBef>
                <a:spcPts val="0"/>
              </a:spcBef>
              <a:spcAft>
                <a:spcPts val="0"/>
              </a:spcAft>
              <a:buClr>
                <a:srgbClr val="000000"/>
              </a:buClr>
              <a:buSzPts val="3060"/>
              <a:buFont typeface="Arial"/>
              <a:buNone/>
            </a:pPr>
            <a:r>
              <a:rPr b="0" i="0" lang="en-US" sz="3060" u="none" cap="none" strike="noStrike">
                <a:solidFill>
                  <a:schemeClr val="dk1"/>
                </a:solidFill>
                <a:latin typeface="Poppins Medium"/>
                <a:ea typeface="Poppins Medium"/>
                <a:cs typeface="Poppins Medium"/>
                <a:sym typeface="Poppins Medium"/>
              </a:rPr>
              <a:t>Stakeholder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459" name="Shape 459"/>
        <p:cNvGrpSpPr/>
        <p:nvPr/>
      </p:nvGrpSpPr>
      <p:grpSpPr>
        <a:xfrm>
          <a:off x="0" y="0"/>
          <a:ext cx="0" cy="0"/>
          <a:chOff x="0" y="0"/>
          <a:chExt cx="0" cy="0"/>
        </a:xfrm>
      </p:grpSpPr>
      <p:sp>
        <p:nvSpPr>
          <p:cNvPr id="460" name="Google Shape;460;p57"/>
          <p:cNvSpPr/>
          <p:nvPr/>
        </p:nvSpPr>
        <p:spPr>
          <a:xfrm>
            <a:off x="1028880" y="476280"/>
            <a:ext cx="16776000" cy="111204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Arial"/>
              <a:buNone/>
            </a:pPr>
            <a:r>
              <a:rPr b="0" i="0" lang="en-US" sz="7300" u="none" cap="none" strike="noStrike">
                <a:solidFill>
                  <a:srgbClr val="000000"/>
                </a:solidFill>
                <a:latin typeface="Poppins Medium"/>
                <a:ea typeface="Poppins Medium"/>
                <a:cs typeface="Poppins Medium"/>
                <a:sym typeface="Poppins Medium"/>
              </a:rPr>
              <a:t>DOCUMENTO DE VISÃO</a:t>
            </a:r>
            <a:endParaRPr b="0" i="0" sz="7300" u="none" cap="none" strike="noStrike">
              <a:solidFill>
                <a:schemeClr val="dk1"/>
              </a:solidFill>
              <a:latin typeface="Arial"/>
              <a:ea typeface="Arial"/>
              <a:cs typeface="Arial"/>
              <a:sym typeface="Arial"/>
            </a:endParaRPr>
          </a:p>
        </p:txBody>
      </p:sp>
      <p:pic>
        <p:nvPicPr>
          <p:cNvPr id="461" name="Google Shape;461;p57"/>
          <p:cNvPicPr preferRelativeResize="0"/>
          <p:nvPr/>
        </p:nvPicPr>
        <p:blipFill rotWithShape="1">
          <a:blip r:embed="rId3">
            <a:alphaModFix/>
          </a:blip>
          <a:srcRect b="0" l="0" r="0" t="0"/>
          <a:stretch/>
        </p:blipFill>
        <p:spPr>
          <a:xfrm rot="1528800">
            <a:off x="14600160" y="-3411360"/>
            <a:ext cx="8369640" cy="8880480"/>
          </a:xfrm>
          <a:prstGeom prst="rect">
            <a:avLst/>
          </a:prstGeom>
          <a:noFill/>
          <a:ln>
            <a:noFill/>
          </a:ln>
        </p:spPr>
      </p:pic>
      <p:graphicFrame>
        <p:nvGraphicFramePr>
          <p:cNvPr id="462" name="Google Shape;462;p57"/>
          <p:cNvGraphicFramePr/>
          <p:nvPr/>
        </p:nvGraphicFramePr>
        <p:xfrm>
          <a:off x="943560" y="3018600"/>
          <a:ext cx="3000000" cy="3000000"/>
        </p:xfrm>
        <a:graphic>
          <a:graphicData uri="http://schemas.openxmlformats.org/drawingml/2006/table">
            <a:tbl>
              <a:tblPr>
                <a:noFill/>
                <a:tableStyleId>{16574959-4FCB-48D5-827C-FFBD221EB5C7}</a:tableStyleId>
              </a:tblPr>
              <a:tblGrid>
                <a:gridCol w="4063675"/>
                <a:gridCol w="4063675"/>
                <a:gridCol w="4306125"/>
                <a:gridCol w="3822675"/>
              </a:tblGrid>
              <a:tr h="579250">
                <a:tc>
                  <a:txBody>
                    <a:bodyPr/>
                    <a:lstStyle/>
                    <a:p>
                      <a:pPr indent="0" lvl="0" marL="0" marR="0" rtl="0" algn="ctr">
                        <a:lnSpc>
                          <a:spcPct val="100000"/>
                        </a:lnSpc>
                        <a:spcBef>
                          <a:spcPts val="0"/>
                        </a:spcBef>
                        <a:spcAft>
                          <a:spcPts val="0"/>
                        </a:spcAft>
                        <a:buClr>
                          <a:srgbClr val="000000"/>
                        </a:buClr>
                        <a:buSzPts val="3200"/>
                        <a:buFont typeface="Arial"/>
                        <a:buNone/>
                      </a:pPr>
                      <a:r>
                        <a:rPr b="1" lang="en-US" sz="3200" u="none" cap="none" strike="noStrike">
                          <a:solidFill>
                            <a:srgbClr val="FFFFFF"/>
                          </a:solidFill>
                          <a:latin typeface="Poppins"/>
                          <a:ea typeface="Poppins"/>
                          <a:cs typeface="Poppins"/>
                          <a:sym typeface="Poppins"/>
                        </a:rPr>
                        <a:t>Nome</a:t>
                      </a:r>
                      <a:endParaRPr sz="3200" u="none" cap="none" strike="noStrike">
                        <a:latin typeface="Poppins"/>
                        <a:ea typeface="Poppins"/>
                        <a:cs typeface="Poppins"/>
                        <a:sym typeface="Poppins"/>
                      </a:endParaRPr>
                    </a:p>
                  </a:txBody>
                  <a:tcPr marT="45725" marB="45725" marR="91450" marL="914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000000"/>
                        </a:buClr>
                        <a:buSzPts val="3200"/>
                        <a:buFont typeface="Arial"/>
                        <a:buNone/>
                      </a:pPr>
                      <a:r>
                        <a:rPr b="1" lang="en-US" sz="3200" u="none" cap="none" strike="noStrike">
                          <a:solidFill>
                            <a:srgbClr val="FFFFFF"/>
                          </a:solidFill>
                          <a:latin typeface="Poppins"/>
                          <a:ea typeface="Poppins"/>
                          <a:cs typeface="Poppins"/>
                          <a:sym typeface="Poppins"/>
                        </a:rPr>
                        <a:t>Descrição</a:t>
                      </a:r>
                      <a:endParaRPr sz="3200" u="none" cap="none" strike="noStrike">
                        <a:latin typeface="Poppins"/>
                        <a:ea typeface="Poppins"/>
                        <a:cs typeface="Poppins"/>
                        <a:sym typeface="Poppins"/>
                      </a:endParaRPr>
                    </a:p>
                  </a:txBody>
                  <a:tcPr marT="45725" marB="45725" marR="91450" marL="914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000000"/>
                        </a:buClr>
                        <a:buSzPts val="3200"/>
                        <a:buFont typeface="Arial"/>
                        <a:buNone/>
                      </a:pPr>
                      <a:r>
                        <a:rPr b="1" lang="en-US" sz="3200" u="none" cap="none" strike="noStrike">
                          <a:solidFill>
                            <a:srgbClr val="FFFFFF"/>
                          </a:solidFill>
                          <a:latin typeface="Poppins"/>
                          <a:ea typeface="Poppins"/>
                          <a:cs typeface="Poppins"/>
                          <a:sym typeface="Poppins"/>
                        </a:rPr>
                        <a:t>Responsabilidades</a:t>
                      </a:r>
                      <a:endParaRPr sz="3200" u="none" cap="none" strike="noStrike">
                        <a:latin typeface="Poppins"/>
                        <a:ea typeface="Poppins"/>
                        <a:cs typeface="Poppins"/>
                        <a:sym typeface="Poppins"/>
                      </a:endParaRPr>
                    </a:p>
                  </a:txBody>
                  <a:tcPr marT="45725" marB="45725" marR="91450" marL="914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000000"/>
                        </a:buClr>
                        <a:buSzPts val="3200"/>
                        <a:buFont typeface="Arial"/>
                        <a:buNone/>
                      </a:pPr>
                      <a:r>
                        <a:rPr b="1" lang="en-US" sz="3200" u="none" cap="none" strike="noStrike">
                          <a:solidFill>
                            <a:srgbClr val="FFFFFF"/>
                          </a:solidFill>
                          <a:latin typeface="Poppins"/>
                          <a:ea typeface="Poppins"/>
                          <a:cs typeface="Poppins"/>
                          <a:sym typeface="Poppins"/>
                        </a:rPr>
                        <a:t>É usuário?</a:t>
                      </a:r>
                      <a:endParaRPr sz="1400" u="none" cap="none" strike="noStrike">
                        <a:latin typeface="Poppins"/>
                        <a:ea typeface="Poppins"/>
                        <a:cs typeface="Poppins"/>
                        <a:sym typeface="Poppins"/>
                      </a:endParaRPr>
                    </a:p>
                  </a:txBody>
                  <a:tcPr marT="45725" marB="45725" marR="91450" marL="914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7CDAD3"/>
                    </a:solidFill>
                  </a:tcPr>
                </a:tc>
              </a:tr>
              <a:tr h="487450">
                <a:tc>
                  <a:txBody>
                    <a:bodyPr/>
                    <a:lstStyle/>
                    <a:p>
                      <a:pPr indent="0" lvl="0" marL="0" marR="0" rtl="0" algn="l">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Paciente.</a:t>
                      </a:r>
                      <a:endParaRPr sz="2500" u="none" cap="none" strike="noStrike">
                        <a:latin typeface="Poppins"/>
                        <a:ea typeface="Poppins"/>
                        <a:cs typeface="Poppins"/>
                        <a:sym typeface="Poppins"/>
                      </a:endParaRPr>
                    </a:p>
                  </a:txBody>
                  <a:tcPr marT="45725" marB="45725" marR="91450" marL="914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DE9E5"/>
                    </a:solidFill>
                  </a:tcPr>
                </a:tc>
                <a:tc>
                  <a:txBody>
                    <a:bodyPr/>
                    <a:lstStyle/>
                    <a:p>
                      <a:pPr indent="0" lvl="0" marL="0" marR="0" rtl="0" algn="l">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Solicita consultas e serviços médicos.</a:t>
                      </a:r>
                      <a:endParaRPr sz="2500" u="none" cap="none" strike="noStrike">
                        <a:latin typeface="Poppins"/>
                        <a:ea typeface="Poppins"/>
                        <a:cs typeface="Poppins"/>
                        <a:sym typeface="Poppins"/>
                      </a:endParaRPr>
                    </a:p>
                  </a:txBody>
                  <a:tcPr marT="45725" marB="45725" marR="91450" marL="914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DE9E5"/>
                    </a:solidFill>
                  </a:tcPr>
                </a:tc>
                <a:tc>
                  <a:txBody>
                    <a:bodyPr/>
                    <a:lstStyle/>
                    <a:p>
                      <a:pPr indent="0" lvl="0" marL="0" marR="0" rtl="0" algn="l">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Solicitar serviços médicos, como consultas online, agendamento de exames, acesso ao histórico médico e informações sobre o plano.</a:t>
                      </a:r>
                      <a:endParaRPr sz="2500" u="none" cap="none" strike="noStrike">
                        <a:latin typeface="Poppins"/>
                        <a:ea typeface="Poppins"/>
                        <a:cs typeface="Poppins"/>
                        <a:sym typeface="Poppins"/>
                      </a:endParaRPr>
                    </a:p>
                  </a:txBody>
                  <a:tcPr marT="45725" marB="45725" marR="91450" marL="914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DE9E5"/>
                    </a:solidFill>
                  </a:tcPr>
                </a:tc>
                <a:tc>
                  <a:txBody>
                    <a:bodyPr/>
                    <a:lstStyle/>
                    <a:p>
                      <a:pPr indent="0" lvl="0" marL="0" marR="0" rtl="0" algn="l">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É considerado usuário.</a:t>
                      </a:r>
                      <a:endParaRPr sz="2500" u="none" cap="none" strike="noStrike">
                        <a:latin typeface="Poppins"/>
                        <a:ea typeface="Poppins"/>
                        <a:cs typeface="Poppins"/>
                        <a:sym typeface="Poppins"/>
                      </a:endParaRPr>
                    </a:p>
                  </a:txBody>
                  <a:tcPr marT="45725" marB="45725" marR="91450" marL="914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DE9E5"/>
                    </a:solidFill>
                  </a:tcPr>
                </a:tc>
              </a:tr>
            </a:tbl>
          </a:graphicData>
        </a:graphic>
      </p:graphicFrame>
      <p:sp>
        <p:nvSpPr>
          <p:cNvPr id="463" name="Google Shape;463;p57"/>
          <p:cNvSpPr txBox="1"/>
          <p:nvPr/>
        </p:nvSpPr>
        <p:spPr>
          <a:xfrm>
            <a:off x="7288650" y="2023275"/>
            <a:ext cx="4241700" cy="655800"/>
          </a:xfrm>
          <a:prstGeom prst="rect">
            <a:avLst/>
          </a:prstGeom>
          <a:noFill/>
          <a:ln>
            <a:noFill/>
          </a:ln>
        </p:spPr>
        <p:txBody>
          <a:bodyPr anchorCtr="0" anchor="t" bIns="91425" lIns="91425" spcFirstLastPara="1" rIns="91425" wrap="square" tIns="91425">
            <a:spAutoFit/>
          </a:bodyPr>
          <a:lstStyle/>
          <a:p>
            <a:pPr indent="0" lvl="0" marL="0" marR="0" rtl="0" algn="ctr">
              <a:lnSpc>
                <a:spcPct val="139869"/>
              </a:lnSpc>
              <a:spcBef>
                <a:spcPts val="0"/>
              </a:spcBef>
              <a:spcAft>
                <a:spcPts val="0"/>
              </a:spcAft>
              <a:buClr>
                <a:srgbClr val="000000"/>
              </a:buClr>
              <a:buSzPts val="3060"/>
              <a:buFont typeface="Arial"/>
              <a:buNone/>
            </a:pPr>
            <a:r>
              <a:rPr b="0" i="0" lang="en-US" sz="3060" u="none" cap="none" strike="noStrike">
                <a:solidFill>
                  <a:schemeClr val="dk1"/>
                </a:solidFill>
                <a:latin typeface="Poppins Medium"/>
                <a:ea typeface="Poppins Medium"/>
                <a:cs typeface="Poppins Medium"/>
                <a:sym typeface="Poppins Medium"/>
              </a:rPr>
              <a:t>Stakeholder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467" name="Shape 467"/>
        <p:cNvGrpSpPr/>
        <p:nvPr/>
      </p:nvGrpSpPr>
      <p:grpSpPr>
        <a:xfrm>
          <a:off x="0" y="0"/>
          <a:ext cx="0" cy="0"/>
          <a:chOff x="0" y="0"/>
          <a:chExt cx="0" cy="0"/>
        </a:xfrm>
      </p:grpSpPr>
      <p:sp>
        <p:nvSpPr>
          <p:cNvPr id="468" name="Google Shape;468;p58"/>
          <p:cNvSpPr/>
          <p:nvPr/>
        </p:nvSpPr>
        <p:spPr>
          <a:xfrm>
            <a:off x="1028880" y="476280"/>
            <a:ext cx="16776000" cy="111204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Arial"/>
              <a:buNone/>
            </a:pPr>
            <a:r>
              <a:rPr b="0" i="0" lang="en-US" sz="7300" u="none" cap="none" strike="noStrike">
                <a:solidFill>
                  <a:srgbClr val="000000"/>
                </a:solidFill>
                <a:latin typeface="Poppins Medium"/>
                <a:ea typeface="Poppins Medium"/>
                <a:cs typeface="Poppins Medium"/>
                <a:sym typeface="Poppins Medium"/>
              </a:rPr>
              <a:t>DOCUMENTO DE VISÃO</a:t>
            </a:r>
            <a:endParaRPr b="0" i="0" sz="7300" u="none" cap="none" strike="noStrike">
              <a:solidFill>
                <a:schemeClr val="dk1"/>
              </a:solidFill>
              <a:latin typeface="Arial"/>
              <a:ea typeface="Arial"/>
              <a:cs typeface="Arial"/>
              <a:sym typeface="Arial"/>
            </a:endParaRPr>
          </a:p>
        </p:txBody>
      </p:sp>
      <p:pic>
        <p:nvPicPr>
          <p:cNvPr id="469" name="Google Shape;469;p58"/>
          <p:cNvPicPr preferRelativeResize="0"/>
          <p:nvPr/>
        </p:nvPicPr>
        <p:blipFill rotWithShape="1">
          <a:blip r:embed="rId3">
            <a:alphaModFix/>
          </a:blip>
          <a:srcRect b="0" l="0" r="0" t="0"/>
          <a:stretch/>
        </p:blipFill>
        <p:spPr>
          <a:xfrm rot="1528800">
            <a:off x="14600160" y="-3411360"/>
            <a:ext cx="8369640" cy="8880480"/>
          </a:xfrm>
          <a:prstGeom prst="rect">
            <a:avLst/>
          </a:prstGeom>
          <a:noFill/>
          <a:ln>
            <a:noFill/>
          </a:ln>
        </p:spPr>
      </p:pic>
      <p:graphicFrame>
        <p:nvGraphicFramePr>
          <p:cNvPr id="470" name="Google Shape;470;p58"/>
          <p:cNvGraphicFramePr/>
          <p:nvPr/>
        </p:nvGraphicFramePr>
        <p:xfrm>
          <a:off x="943560" y="3018600"/>
          <a:ext cx="3000000" cy="3000000"/>
        </p:xfrm>
        <a:graphic>
          <a:graphicData uri="http://schemas.openxmlformats.org/drawingml/2006/table">
            <a:tbl>
              <a:tblPr>
                <a:noFill/>
                <a:tableStyleId>{16574959-4FCB-48D5-827C-FFBD221EB5C7}</a:tableStyleId>
              </a:tblPr>
              <a:tblGrid>
                <a:gridCol w="4063675"/>
                <a:gridCol w="4063675"/>
                <a:gridCol w="4359850"/>
                <a:gridCol w="3768950"/>
              </a:tblGrid>
              <a:tr h="579250">
                <a:tc>
                  <a:txBody>
                    <a:bodyPr/>
                    <a:lstStyle/>
                    <a:p>
                      <a:pPr indent="0" lvl="0" marL="0" marR="0" rtl="0" algn="ctr">
                        <a:lnSpc>
                          <a:spcPct val="100000"/>
                        </a:lnSpc>
                        <a:spcBef>
                          <a:spcPts val="0"/>
                        </a:spcBef>
                        <a:spcAft>
                          <a:spcPts val="0"/>
                        </a:spcAft>
                        <a:buClr>
                          <a:srgbClr val="000000"/>
                        </a:buClr>
                        <a:buSzPts val="3200"/>
                        <a:buFont typeface="Arial"/>
                        <a:buNone/>
                      </a:pPr>
                      <a:r>
                        <a:rPr b="1" lang="en-US" sz="3200" u="none" cap="none" strike="noStrike">
                          <a:solidFill>
                            <a:srgbClr val="FFFFFF"/>
                          </a:solidFill>
                          <a:latin typeface="Poppins"/>
                          <a:ea typeface="Poppins"/>
                          <a:cs typeface="Poppins"/>
                          <a:sym typeface="Poppins"/>
                        </a:rPr>
                        <a:t>Nome</a:t>
                      </a:r>
                      <a:endParaRPr sz="3200" u="none" cap="none" strike="noStrike">
                        <a:latin typeface="Poppins"/>
                        <a:ea typeface="Poppins"/>
                        <a:cs typeface="Poppins"/>
                        <a:sym typeface="Poppins"/>
                      </a:endParaRPr>
                    </a:p>
                  </a:txBody>
                  <a:tcPr marT="45725" marB="45725" marR="91450" marL="914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000000"/>
                        </a:buClr>
                        <a:buSzPts val="3200"/>
                        <a:buFont typeface="Arial"/>
                        <a:buNone/>
                      </a:pPr>
                      <a:r>
                        <a:rPr b="1" lang="en-US" sz="3200" u="none" cap="none" strike="noStrike">
                          <a:solidFill>
                            <a:srgbClr val="FFFFFF"/>
                          </a:solidFill>
                          <a:latin typeface="Poppins"/>
                          <a:ea typeface="Poppins"/>
                          <a:cs typeface="Poppins"/>
                          <a:sym typeface="Poppins"/>
                        </a:rPr>
                        <a:t>Descrição</a:t>
                      </a:r>
                      <a:endParaRPr sz="3200" u="none" cap="none" strike="noStrike">
                        <a:latin typeface="Poppins"/>
                        <a:ea typeface="Poppins"/>
                        <a:cs typeface="Poppins"/>
                        <a:sym typeface="Poppins"/>
                      </a:endParaRPr>
                    </a:p>
                  </a:txBody>
                  <a:tcPr marT="45725" marB="45725" marR="91450" marL="914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000000"/>
                        </a:buClr>
                        <a:buSzPts val="3200"/>
                        <a:buFont typeface="Arial"/>
                        <a:buNone/>
                      </a:pPr>
                      <a:r>
                        <a:rPr b="1" lang="en-US" sz="3200" u="none" cap="none" strike="noStrike">
                          <a:solidFill>
                            <a:srgbClr val="FFFFFF"/>
                          </a:solidFill>
                          <a:latin typeface="Poppins"/>
                          <a:ea typeface="Poppins"/>
                          <a:cs typeface="Poppins"/>
                          <a:sym typeface="Poppins"/>
                        </a:rPr>
                        <a:t>Responsabilidades</a:t>
                      </a:r>
                      <a:endParaRPr sz="3200" u="none" cap="none" strike="noStrike">
                        <a:latin typeface="Poppins"/>
                        <a:ea typeface="Poppins"/>
                        <a:cs typeface="Poppins"/>
                        <a:sym typeface="Poppins"/>
                      </a:endParaRPr>
                    </a:p>
                  </a:txBody>
                  <a:tcPr marT="45725" marB="45725" marR="91450" marL="914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000000"/>
                        </a:buClr>
                        <a:buSzPts val="3200"/>
                        <a:buFont typeface="Arial"/>
                        <a:buNone/>
                      </a:pPr>
                      <a:r>
                        <a:rPr b="1" lang="en-US" sz="3200" u="none" cap="none" strike="noStrike">
                          <a:solidFill>
                            <a:srgbClr val="FFFFFF"/>
                          </a:solidFill>
                          <a:latin typeface="Poppins"/>
                          <a:ea typeface="Poppins"/>
                          <a:cs typeface="Poppins"/>
                          <a:sym typeface="Poppins"/>
                        </a:rPr>
                        <a:t>É usuário?</a:t>
                      </a:r>
                      <a:endParaRPr sz="1400" u="none" cap="none" strike="noStrike">
                        <a:latin typeface="Poppins"/>
                        <a:ea typeface="Poppins"/>
                        <a:cs typeface="Poppins"/>
                        <a:sym typeface="Poppins"/>
                      </a:endParaRPr>
                    </a:p>
                  </a:txBody>
                  <a:tcPr marT="45725" marB="45725" marR="91450" marL="914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7CDAD3"/>
                    </a:solidFill>
                  </a:tcPr>
                </a:tc>
              </a:tr>
              <a:tr h="487450">
                <a:tc>
                  <a:txBody>
                    <a:bodyPr/>
                    <a:lstStyle/>
                    <a:p>
                      <a:pPr indent="0" lvl="0" marL="0" marR="0" rtl="0" algn="l">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 Enfermeiros.</a:t>
                      </a:r>
                      <a:endParaRPr sz="2500" u="none" cap="none" strike="noStrike">
                        <a:latin typeface="Poppins"/>
                        <a:ea typeface="Poppins"/>
                        <a:cs typeface="Poppins"/>
                        <a:sym typeface="Poppins"/>
                      </a:endParaRPr>
                    </a:p>
                  </a:txBody>
                  <a:tcPr marT="45725" marB="45725" marR="91450" marL="914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DE9E5"/>
                    </a:solidFill>
                  </a:tcPr>
                </a:tc>
                <a:tc>
                  <a:txBody>
                    <a:bodyPr/>
                    <a:lstStyle/>
                    <a:p>
                      <a:pPr indent="0" lvl="0" marL="0" marR="0" rtl="0" algn="l">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Administra a inserção de dados   iniciais de saúde dos pacientes</a:t>
                      </a:r>
                      <a:endParaRPr sz="2500" u="none" cap="none" strike="noStrike">
                        <a:latin typeface="Poppins"/>
                        <a:ea typeface="Poppins"/>
                        <a:cs typeface="Poppins"/>
                        <a:sym typeface="Poppins"/>
                      </a:endParaRPr>
                    </a:p>
                  </a:txBody>
                  <a:tcPr marT="45725" marB="45725" marR="91450" marL="914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DE9E5"/>
                    </a:solidFill>
                  </a:tcPr>
                </a:tc>
                <a:tc>
                  <a:txBody>
                    <a:bodyPr/>
                    <a:lstStyle/>
                    <a:p>
                      <a:pPr indent="0" lvl="0" marL="0" marR="0" rtl="0" algn="l">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Administrar a inserção de informações ligadas à saúde dos pacientes: informações de triagem, aplicação dos medicamentos.</a:t>
                      </a:r>
                      <a:endParaRPr sz="2500" u="none" cap="none" strike="noStrike">
                        <a:latin typeface="Poppins"/>
                        <a:ea typeface="Poppins"/>
                        <a:cs typeface="Poppins"/>
                        <a:sym typeface="Poppins"/>
                      </a:endParaRPr>
                    </a:p>
                  </a:txBody>
                  <a:tcPr marT="45725" marB="45725" marR="91450" marL="914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DE9E5"/>
                    </a:solidFill>
                  </a:tcPr>
                </a:tc>
                <a:tc>
                  <a:txBody>
                    <a:bodyPr/>
                    <a:lstStyle/>
                    <a:p>
                      <a:pPr indent="0" lvl="0" marL="0" marR="0" rtl="0" algn="l">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É considerado usuário.</a:t>
                      </a:r>
                      <a:endParaRPr sz="2500" u="none" cap="none" strike="noStrike">
                        <a:latin typeface="Poppins"/>
                        <a:ea typeface="Poppins"/>
                        <a:cs typeface="Poppins"/>
                        <a:sym typeface="Poppins"/>
                      </a:endParaRPr>
                    </a:p>
                  </a:txBody>
                  <a:tcPr marT="45725" marB="45725" marR="91450" marL="914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DE9E5"/>
                    </a:solidFill>
                  </a:tcPr>
                </a:tc>
              </a:tr>
            </a:tbl>
          </a:graphicData>
        </a:graphic>
      </p:graphicFrame>
      <p:sp>
        <p:nvSpPr>
          <p:cNvPr id="471" name="Google Shape;471;p58"/>
          <p:cNvSpPr txBox="1"/>
          <p:nvPr/>
        </p:nvSpPr>
        <p:spPr>
          <a:xfrm>
            <a:off x="7288650" y="2023275"/>
            <a:ext cx="4241700" cy="655800"/>
          </a:xfrm>
          <a:prstGeom prst="rect">
            <a:avLst/>
          </a:prstGeom>
          <a:noFill/>
          <a:ln>
            <a:noFill/>
          </a:ln>
        </p:spPr>
        <p:txBody>
          <a:bodyPr anchorCtr="0" anchor="t" bIns="91425" lIns="91425" spcFirstLastPara="1" rIns="91425" wrap="square" tIns="91425">
            <a:spAutoFit/>
          </a:bodyPr>
          <a:lstStyle/>
          <a:p>
            <a:pPr indent="0" lvl="0" marL="0" marR="0" rtl="0" algn="ctr">
              <a:lnSpc>
                <a:spcPct val="139869"/>
              </a:lnSpc>
              <a:spcBef>
                <a:spcPts val="0"/>
              </a:spcBef>
              <a:spcAft>
                <a:spcPts val="0"/>
              </a:spcAft>
              <a:buClr>
                <a:srgbClr val="000000"/>
              </a:buClr>
              <a:buSzPts val="3060"/>
              <a:buFont typeface="Arial"/>
              <a:buNone/>
            </a:pPr>
            <a:r>
              <a:rPr b="0" i="0" lang="en-US" sz="3060" u="none" cap="none" strike="noStrike">
                <a:solidFill>
                  <a:schemeClr val="dk1"/>
                </a:solidFill>
                <a:latin typeface="Poppins Medium"/>
                <a:ea typeface="Poppins Medium"/>
                <a:cs typeface="Poppins Medium"/>
                <a:sym typeface="Poppins Medium"/>
              </a:rPr>
              <a:t>Stakeholder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475" name="Shape 475"/>
        <p:cNvGrpSpPr/>
        <p:nvPr/>
      </p:nvGrpSpPr>
      <p:grpSpPr>
        <a:xfrm>
          <a:off x="0" y="0"/>
          <a:ext cx="0" cy="0"/>
          <a:chOff x="0" y="0"/>
          <a:chExt cx="0" cy="0"/>
        </a:xfrm>
      </p:grpSpPr>
      <p:sp>
        <p:nvSpPr>
          <p:cNvPr id="476" name="Google Shape;476;p59"/>
          <p:cNvSpPr/>
          <p:nvPr/>
        </p:nvSpPr>
        <p:spPr>
          <a:xfrm>
            <a:off x="1028880" y="476280"/>
            <a:ext cx="16776000" cy="111204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Arial"/>
              <a:buNone/>
            </a:pPr>
            <a:r>
              <a:rPr b="0" i="0" lang="en-US" sz="7300" u="none" cap="none" strike="noStrike">
                <a:solidFill>
                  <a:srgbClr val="000000"/>
                </a:solidFill>
                <a:latin typeface="Poppins Medium"/>
                <a:ea typeface="Poppins Medium"/>
                <a:cs typeface="Poppins Medium"/>
                <a:sym typeface="Poppins Medium"/>
              </a:rPr>
              <a:t>DOCUMENTO DE VISÃO</a:t>
            </a:r>
            <a:endParaRPr b="0" i="0" sz="7300" u="none" cap="none" strike="noStrike">
              <a:solidFill>
                <a:schemeClr val="dk1"/>
              </a:solidFill>
              <a:latin typeface="Arial"/>
              <a:ea typeface="Arial"/>
              <a:cs typeface="Arial"/>
              <a:sym typeface="Arial"/>
            </a:endParaRPr>
          </a:p>
        </p:txBody>
      </p:sp>
      <p:pic>
        <p:nvPicPr>
          <p:cNvPr id="477" name="Google Shape;477;p59"/>
          <p:cNvPicPr preferRelativeResize="0"/>
          <p:nvPr/>
        </p:nvPicPr>
        <p:blipFill rotWithShape="1">
          <a:blip r:embed="rId3">
            <a:alphaModFix/>
          </a:blip>
          <a:srcRect b="0" l="0" r="0" t="0"/>
          <a:stretch/>
        </p:blipFill>
        <p:spPr>
          <a:xfrm rot="1528800">
            <a:off x="14600160" y="-3411360"/>
            <a:ext cx="8369640" cy="8880480"/>
          </a:xfrm>
          <a:prstGeom prst="rect">
            <a:avLst/>
          </a:prstGeom>
          <a:noFill/>
          <a:ln>
            <a:noFill/>
          </a:ln>
        </p:spPr>
      </p:pic>
      <p:graphicFrame>
        <p:nvGraphicFramePr>
          <p:cNvPr id="478" name="Google Shape;478;p59"/>
          <p:cNvGraphicFramePr/>
          <p:nvPr/>
        </p:nvGraphicFramePr>
        <p:xfrm>
          <a:off x="943560" y="3018600"/>
          <a:ext cx="3000000" cy="3000000"/>
        </p:xfrm>
        <a:graphic>
          <a:graphicData uri="http://schemas.openxmlformats.org/drawingml/2006/table">
            <a:tbl>
              <a:tblPr>
                <a:noFill/>
                <a:tableStyleId>{16574959-4FCB-48D5-827C-FFBD221EB5C7}</a:tableStyleId>
              </a:tblPr>
              <a:tblGrid>
                <a:gridCol w="4063675"/>
                <a:gridCol w="4063675"/>
                <a:gridCol w="4279250"/>
                <a:gridCol w="3849550"/>
              </a:tblGrid>
              <a:tr h="579250">
                <a:tc>
                  <a:txBody>
                    <a:bodyPr/>
                    <a:lstStyle/>
                    <a:p>
                      <a:pPr indent="0" lvl="0" marL="0" marR="0" rtl="0" algn="ctr">
                        <a:lnSpc>
                          <a:spcPct val="100000"/>
                        </a:lnSpc>
                        <a:spcBef>
                          <a:spcPts val="0"/>
                        </a:spcBef>
                        <a:spcAft>
                          <a:spcPts val="0"/>
                        </a:spcAft>
                        <a:buClr>
                          <a:srgbClr val="000000"/>
                        </a:buClr>
                        <a:buSzPts val="3200"/>
                        <a:buFont typeface="Arial"/>
                        <a:buNone/>
                      </a:pPr>
                      <a:r>
                        <a:rPr b="1" lang="en-US" sz="3200" u="none" cap="none" strike="noStrike">
                          <a:solidFill>
                            <a:srgbClr val="FFFFFF"/>
                          </a:solidFill>
                          <a:latin typeface="Poppins"/>
                          <a:ea typeface="Poppins"/>
                          <a:cs typeface="Poppins"/>
                          <a:sym typeface="Poppins"/>
                        </a:rPr>
                        <a:t>Nome</a:t>
                      </a:r>
                      <a:endParaRPr sz="32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000000"/>
                        </a:buClr>
                        <a:buSzPts val="3200"/>
                        <a:buFont typeface="Arial"/>
                        <a:buNone/>
                      </a:pPr>
                      <a:r>
                        <a:rPr b="1" lang="en-US" sz="3200" u="none" cap="none" strike="noStrike">
                          <a:solidFill>
                            <a:srgbClr val="FFFFFF"/>
                          </a:solidFill>
                          <a:latin typeface="Poppins"/>
                          <a:ea typeface="Poppins"/>
                          <a:cs typeface="Poppins"/>
                          <a:sym typeface="Poppins"/>
                        </a:rPr>
                        <a:t>Descrição</a:t>
                      </a:r>
                      <a:endParaRPr sz="32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000000"/>
                        </a:buClr>
                        <a:buSzPts val="3200"/>
                        <a:buFont typeface="Arial"/>
                        <a:buNone/>
                      </a:pPr>
                      <a:r>
                        <a:rPr b="1" lang="en-US" sz="3200" u="none" cap="none" strike="noStrike">
                          <a:solidFill>
                            <a:srgbClr val="FFFFFF"/>
                          </a:solidFill>
                          <a:latin typeface="Poppins"/>
                          <a:ea typeface="Poppins"/>
                          <a:cs typeface="Poppins"/>
                          <a:sym typeface="Poppins"/>
                        </a:rPr>
                        <a:t>Responsabilidades</a:t>
                      </a:r>
                      <a:endParaRPr sz="32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000000"/>
                        </a:buClr>
                        <a:buSzPts val="3200"/>
                        <a:buFont typeface="Arial"/>
                        <a:buNone/>
                      </a:pPr>
                      <a:r>
                        <a:rPr b="1" lang="en-US" sz="3200" u="none" cap="none" strike="noStrike">
                          <a:solidFill>
                            <a:srgbClr val="FFFFFF"/>
                          </a:solidFill>
                          <a:latin typeface="Poppins"/>
                          <a:ea typeface="Poppins"/>
                          <a:cs typeface="Poppins"/>
                          <a:sym typeface="Poppins"/>
                        </a:rPr>
                        <a:t>É usuário?</a:t>
                      </a:r>
                      <a:endParaRPr sz="14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CDAD3"/>
                    </a:solidFill>
                  </a:tcPr>
                </a:tc>
              </a:tr>
              <a:tr h="487450">
                <a:tc>
                  <a:txBody>
                    <a:bodyPr/>
                    <a:lstStyle/>
                    <a:p>
                      <a:pPr indent="0" lvl="0" marL="0" marR="0" rtl="0" algn="l">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Administrador.</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38150">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l">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Responsável pelo gerenciamento do sistema.</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38150">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l">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Utilizar os recursos administrando os dados dos pacientes e funcionários para melhor gestão da instituição. </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38150">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l">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Não é considerado usuário.</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38150">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bl>
          </a:graphicData>
        </a:graphic>
      </p:graphicFrame>
      <p:sp>
        <p:nvSpPr>
          <p:cNvPr id="479" name="Google Shape;479;p59"/>
          <p:cNvSpPr txBox="1"/>
          <p:nvPr/>
        </p:nvSpPr>
        <p:spPr>
          <a:xfrm>
            <a:off x="7288650" y="2023275"/>
            <a:ext cx="4241700" cy="655800"/>
          </a:xfrm>
          <a:prstGeom prst="rect">
            <a:avLst/>
          </a:prstGeom>
          <a:noFill/>
          <a:ln>
            <a:noFill/>
          </a:ln>
        </p:spPr>
        <p:txBody>
          <a:bodyPr anchorCtr="0" anchor="t" bIns="91425" lIns="91425" spcFirstLastPara="1" rIns="91425" wrap="square" tIns="91425">
            <a:spAutoFit/>
          </a:bodyPr>
          <a:lstStyle/>
          <a:p>
            <a:pPr indent="0" lvl="0" marL="0" marR="0" rtl="0" algn="ctr">
              <a:lnSpc>
                <a:spcPct val="139869"/>
              </a:lnSpc>
              <a:spcBef>
                <a:spcPts val="0"/>
              </a:spcBef>
              <a:spcAft>
                <a:spcPts val="0"/>
              </a:spcAft>
              <a:buClr>
                <a:srgbClr val="000000"/>
              </a:buClr>
              <a:buSzPts val="3060"/>
              <a:buFont typeface="Arial"/>
              <a:buNone/>
            </a:pPr>
            <a:r>
              <a:rPr b="0" i="0" lang="en-US" sz="3060" u="none" cap="none" strike="noStrike">
                <a:solidFill>
                  <a:schemeClr val="dk1"/>
                </a:solidFill>
                <a:latin typeface="Poppins Medium"/>
                <a:ea typeface="Poppins Medium"/>
                <a:cs typeface="Poppins Medium"/>
                <a:sym typeface="Poppins Medium"/>
              </a:rPr>
              <a:t>Stakeholder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483" name="Shape 483"/>
        <p:cNvGrpSpPr/>
        <p:nvPr/>
      </p:nvGrpSpPr>
      <p:grpSpPr>
        <a:xfrm>
          <a:off x="0" y="0"/>
          <a:ext cx="0" cy="0"/>
          <a:chOff x="0" y="0"/>
          <a:chExt cx="0" cy="0"/>
        </a:xfrm>
      </p:grpSpPr>
      <p:sp>
        <p:nvSpPr>
          <p:cNvPr id="484" name="Google Shape;484;p60"/>
          <p:cNvSpPr/>
          <p:nvPr/>
        </p:nvSpPr>
        <p:spPr>
          <a:xfrm>
            <a:off x="1028880" y="476280"/>
            <a:ext cx="16776000" cy="111204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Arial"/>
              <a:buNone/>
            </a:pPr>
            <a:r>
              <a:rPr b="0" i="0" lang="en-US" sz="7300" u="none" cap="none" strike="noStrike">
                <a:solidFill>
                  <a:srgbClr val="000000"/>
                </a:solidFill>
                <a:latin typeface="Poppins Medium"/>
                <a:ea typeface="Poppins Medium"/>
                <a:cs typeface="Poppins Medium"/>
                <a:sym typeface="Poppins Medium"/>
              </a:rPr>
              <a:t>DOCUMENTO DE VISÃO</a:t>
            </a:r>
            <a:endParaRPr b="0" i="0" sz="7300" u="none" cap="none" strike="noStrike">
              <a:solidFill>
                <a:schemeClr val="dk1"/>
              </a:solidFill>
              <a:latin typeface="Arial"/>
              <a:ea typeface="Arial"/>
              <a:cs typeface="Arial"/>
              <a:sym typeface="Arial"/>
            </a:endParaRPr>
          </a:p>
        </p:txBody>
      </p:sp>
      <p:pic>
        <p:nvPicPr>
          <p:cNvPr id="485" name="Google Shape;485;p60"/>
          <p:cNvPicPr preferRelativeResize="0"/>
          <p:nvPr/>
        </p:nvPicPr>
        <p:blipFill rotWithShape="1">
          <a:blip r:embed="rId3">
            <a:alphaModFix/>
          </a:blip>
          <a:srcRect b="0" l="0" r="0" t="0"/>
          <a:stretch/>
        </p:blipFill>
        <p:spPr>
          <a:xfrm rot="1528800">
            <a:off x="14600160" y="-3411360"/>
            <a:ext cx="8369640" cy="8880480"/>
          </a:xfrm>
          <a:prstGeom prst="rect">
            <a:avLst/>
          </a:prstGeom>
          <a:noFill/>
          <a:ln>
            <a:noFill/>
          </a:ln>
        </p:spPr>
      </p:pic>
      <p:graphicFrame>
        <p:nvGraphicFramePr>
          <p:cNvPr id="486" name="Google Shape;486;p60"/>
          <p:cNvGraphicFramePr/>
          <p:nvPr/>
        </p:nvGraphicFramePr>
        <p:xfrm>
          <a:off x="943560" y="3018600"/>
          <a:ext cx="3000000" cy="3000000"/>
        </p:xfrm>
        <a:graphic>
          <a:graphicData uri="http://schemas.openxmlformats.org/drawingml/2006/table">
            <a:tbl>
              <a:tblPr>
                <a:noFill/>
                <a:tableStyleId>{16574959-4FCB-48D5-827C-FFBD221EB5C7}</a:tableStyleId>
              </a:tblPr>
              <a:tblGrid>
                <a:gridCol w="4063675"/>
                <a:gridCol w="4063675"/>
                <a:gridCol w="4198675"/>
                <a:gridCol w="3930125"/>
              </a:tblGrid>
              <a:tr h="579250">
                <a:tc>
                  <a:txBody>
                    <a:bodyPr/>
                    <a:lstStyle/>
                    <a:p>
                      <a:pPr indent="0" lvl="0" marL="0" marR="0" rtl="0" algn="ctr">
                        <a:lnSpc>
                          <a:spcPct val="100000"/>
                        </a:lnSpc>
                        <a:spcBef>
                          <a:spcPts val="0"/>
                        </a:spcBef>
                        <a:spcAft>
                          <a:spcPts val="0"/>
                        </a:spcAft>
                        <a:buClr>
                          <a:srgbClr val="000000"/>
                        </a:buClr>
                        <a:buSzPts val="3200"/>
                        <a:buFont typeface="Arial"/>
                        <a:buNone/>
                      </a:pPr>
                      <a:r>
                        <a:rPr b="1" lang="en-US" sz="3200" u="none" cap="none" strike="noStrike">
                          <a:solidFill>
                            <a:srgbClr val="FFFFFF"/>
                          </a:solidFill>
                          <a:latin typeface="Poppins"/>
                          <a:ea typeface="Poppins"/>
                          <a:cs typeface="Poppins"/>
                          <a:sym typeface="Poppins"/>
                        </a:rPr>
                        <a:t>Nome</a:t>
                      </a:r>
                      <a:endParaRPr sz="3200" u="none" cap="none" strike="noStrike">
                        <a:latin typeface="Poppins"/>
                        <a:ea typeface="Poppins"/>
                        <a:cs typeface="Poppins"/>
                        <a:sym typeface="Poppins"/>
                      </a:endParaRPr>
                    </a:p>
                  </a:txBody>
                  <a:tcPr marT="45725" marB="45725" marR="91450" marL="914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000000"/>
                        </a:buClr>
                        <a:buSzPts val="3200"/>
                        <a:buFont typeface="Arial"/>
                        <a:buNone/>
                      </a:pPr>
                      <a:r>
                        <a:rPr b="1" lang="en-US" sz="3200" u="none" cap="none" strike="noStrike">
                          <a:solidFill>
                            <a:srgbClr val="FFFFFF"/>
                          </a:solidFill>
                          <a:latin typeface="Poppins"/>
                          <a:ea typeface="Poppins"/>
                          <a:cs typeface="Poppins"/>
                          <a:sym typeface="Poppins"/>
                        </a:rPr>
                        <a:t>Descrição</a:t>
                      </a:r>
                      <a:endParaRPr sz="3200" u="none" cap="none" strike="noStrike">
                        <a:latin typeface="Poppins"/>
                        <a:ea typeface="Poppins"/>
                        <a:cs typeface="Poppins"/>
                        <a:sym typeface="Poppins"/>
                      </a:endParaRPr>
                    </a:p>
                  </a:txBody>
                  <a:tcPr marT="45725" marB="45725" marR="91450" marL="914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000000"/>
                        </a:buClr>
                        <a:buSzPts val="3200"/>
                        <a:buFont typeface="Arial"/>
                        <a:buNone/>
                      </a:pPr>
                      <a:r>
                        <a:rPr b="1" lang="en-US" sz="3200" u="none" cap="none" strike="noStrike">
                          <a:solidFill>
                            <a:srgbClr val="FFFFFF"/>
                          </a:solidFill>
                          <a:latin typeface="Poppins"/>
                          <a:ea typeface="Poppins"/>
                          <a:cs typeface="Poppins"/>
                          <a:sym typeface="Poppins"/>
                        </a:rPr>
                        <a:t>Responsabilidades</a:t>
                      </a:r>
                      <a:endParaRPr sz="3200" u="none" cap="none" strike="noStrike">
                        <a:latin typeface="Poppins"/>
                        <a:ea typeface="Poppins"/>
                        <a:cs typeface="Poppins"/>
                        <a:sym typeface="Poppins"/>
                      </a:endParaRPr>
                    </a:p>
                  </a:txBody>
                  <a:tcPr marT="45725" marB="45725" marR="91450" marL="914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000000"/>
                        </a:buClr>
                        <a:buSzPts val="3200"/>
                        <a:buFont typeface="Arial"/>
                        <a:buNone/>
                      </a:pPr>
                      <a:r>
                        <a:rPr b="1" lang="en-US" sz="3200" u="none" cap="none" strike="noStrike">
                          <a:solidFill>
                            <a:srgbClr val="FFFFFF"/>
                          </a:solidFill>
                          <a:latin typeface="Poppins"/>
                          <a:ea typeface="Poppins"/>
                          <a:cs typeface="Poppins"/>
                          <a:sym typeface="Poppins"/>
                        </a:rPr>
                        <a:t>É usuário?</a:t>
                      </a:r>
                      <a:endParaRPr sz="1400" u="none" cap="none" strike="noStrike">
                        <a:latin typeface="Poppins"/>
                        <a:ea typeface="Poppins"/>
                        <a:cs typeface="Poppins"/>
                        <a:sym typeface="Poppins"/>
                      </a:endParaRPr>
                    </a:p>
                  </a:txBody>
                  <a:tcPr marT="45725" marB="45725" marR="91450" marL="914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7CDAD3"/>
                    </a:solidFill>
                  </a:tcPr>
                </a:tc>
              </a:tr>
              <a:tr h="487450">
                <a:tc>
                  <a:txBody>
                    <a:bodyPr/>
                    <a:lstStyle/>
                    <a:p>
                      <a:pPr indent="0" lvl="0" marL="0" marR="0" rtl="0" algn="l">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Médico.</a:t>
                      </a:r>
                      <a:endParaRPr sz="2500" u="none" cap="none" strike="noStrike">
                        <a:latin typeface="Poppins"/>
                        <a:ea typeface="Poppins"/>
                        <a:cs typeface="Poppins"/>
                        <a:sym typeface="Poppins"/>
                      </a:endParaRPr>
                    </a:p>
                  </a:txBody>
                  <a:tcPr marT="45725" marB="45725" marR="91450" marL="914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DE9E5"/>
                    </a:solidFill>
                  </a:tcPr>
                </a:tc>
                <a:tc>
                  <a:txBody>
                    <a:bodyPr/>
                    <a:lstStyle/>
                    <a:p>
                      <a:pPr indent="0" lvl="0" marL="0" marR="0" rtl="0" algn="l">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Responsável pelo atendimento médico, prescrições e encaminhamentos</a:t>
                      </a:r>
                      <a:endParaRPr sz="2500" u="none" cap="none" strike="noStrike">
                        <a:latin typeface="Poppins"/>
                        <a:ea typeface="Poppins"/>
                        <a:cs typeface="Poppins"/>
                        <a:sym typeface="Poppins"/>
                      </a:endParaRPr>
                    </a:p>
                  </a:txBody>
                  <a:tcPr marT="45725" marB="45725" marR="91450" marL="914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DE9E5"/>
                    </a:solidFill>
                  </a:tcPr>
                </a:tc>
                <a:tc>
                  <a:txBody>
                    <a:bodyPr/>
                    <a:lstStyle/>
                    <a:p>
                      <a:pPr indent="0" lvl="0" marL="0" marR="0" rtl="0" algn="l">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Realizar a solicitação de exames, atendimento em consultas online e presenciais, e atualizar informações médicas sobre o paciente.</a:t>
                      </a:r>
                      <a:endParaRPr sz="2500" u="none" cap="none" strike="noStrike">
                        <a:latin typeface="Poppins"/>
                        <a:ea typeface="Poppins"/>
                        <a:cs typeface="Poppins"/>
                        <a:sym typeface="Poppins"/>
                      </a:endParaRPr>
                    </a:p>
                  </a:txBody>
                  <a:tcPr marT="45725" marB="45725" marR="91450" marL="914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DE9E5"/>
                    </a:solidFill>
                  </a:tcPr>
                </a:tc>
                <a:tc>
                  <a:txBody>
                    <a:bodyPr/>
                    <a:lstStyle/>
                    <a:p>
                      <a:pPr indent="0" lvl="0" marL="0" marR="0" rtl="0" algn="l">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É considerado usuário.</a:t>
                      </a:r>
                      <a:endParaRPr sz="2500" u="none" cap="none" strike="noStrike">
                        <a:latin typeface="Poppins"/>
                        <a:ea typeface="Poppins"/>
                        <a:cs typeface="Poppins"/>
                        <a:sym typeface="Poppins"/>
                      </a:endParaRPr>
                    </a:p>
                  </a:txBody>
                  <a:tcPr marT="45725" marB="45725" marR="91450" marL="914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DE9E5"/>
                    </a:solidFill>
                  </a:tcPr>
                </a:tc>
              </a:tr>
            </a:tbl>
          </a:graphicData>
        </a:graphic>
      </p:graphicFrame>
      <p:sp>
        <p:nvSpPr>
          <p:cNvPr id="487" name="Google Shape;487;p60"/>
          <p:cNvSpPr txBox="1"/>
          <p:nvPr/>
        </p:nvSpPr>
        <p:spPr>
          <a:xfrm>
            <a:off x="7288650" y="2023275"/>
            <a:ext cx="4241700" cy="655800"/>
          </a:xfrm>
          <a:prstGeom prst="rect">
            <a:avLst/>
          </a:prstGeom>
          <a:noFill/>
          <a:ln>
            <a:noFill/>
          </a:ln>
        </p:spPr>
        <p:txBody>
          <a:bodyPr anchorCtr="0" anchor="t" bIns="91425" lIns="91425" spcFirstLastPara="1" rIns="91425" wrap="square" tIns="91425">
            <a:spAutoFit/>
          </a:bodyPr>
          <a:lstStyle/>
          <a:p>
            <a:pPr indent="0" lvl="0" marL="0" marR="0" rtl="0" algn="ctr">
              <a:lnSpc>
                <a:spcPct val="139869"/>
              </a:lnSpc>
              <a:spcBef>
                <a:spcPts val="0"/>
              </a:spcBef>
              <a:spcAft>
                <a:spcPts val="0"/>
              </a:spcAft>
              <a:buClr>
                <a:srgbClr val="000000"/>
              </a:buClr>
              <a:buSzPts val="3060"/>
              <a:buFont typeface="Arial"/>
              <a:buNone/>
            </a:pPr>
            <a:r>
              <a:rPr b="0" i="0" lang="en-US" sz="3060" u="none" cap="none" strike="noStrike">
                <a:solidFill>
                  <a:schemeClr val="dk1"/>
                </a:solidFill>
                <a:latin typeface="Poppins Medium"/>
                <a:ea typeface="Poppins Medium"/>
                <a:cs typeface="Poppins Medium"/>
                <a:sym typeface="Poppins Medium"/>
              </a:rPr>
              <a:t>Stakeholder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491" name="Shape 491"/>
        <p:cNvGrpSpPr/>
        <p:nvPr/>
      </p:nvGrpSpPr>
      <p:grpSpPr>
        <a:xfrm>
          <a:off x="0" y="0"/>
          <a:ext cx="0" cy="0"/>
          <a:chOff x="0" y="0"/>
          <a:chExt cx="0" cy="0"/>
        </a:xfrm>
      </p:grpSpPr>
      <p:sp>
        <p:nvSpPr>
          <p:cNvPr id="492" name="Google Shape;492;p61"/>
          <p:cNvSpPr/>
          <p:nvPr/>
        </p:nvSpPr>
        <p:spPr>
          <a:xfrm>
            <a:off x="1028880" y="476280"/>
            <a:ext cx="16776000" cy="111204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Arial"/>
              <a:buNone/>
            </a:pPr>
            <a:r>
              <a:rPr b="0" i="0" lang="en-US" sz="7300" u="none" cap="none" strike="noStrike">
                <a:solidFill>
                  <a:srgbClr val="000000"/>
                </a:solidFill>
                <a:latin typeface="Poppins Medium"/>
                <a:ea typeface="Poppins Medium"/>
                <a:cs typeface="Poppins Medium"/>
                <a:sym typeface="Poppins Medium"/>
              </a:rPr>
              <a:t>DOCUMENTO DE VISÃO</a:t>
            </a:r>
            <a:endParaRPr b="0" i="0" sz="7300" u="none" cap="none" strike="noStrike">
              <a:solidFill>
                <a:schemeClr val="dk1"/>
              </a:solidFill>
              <a:latin typeface="Arial"/>
              <a:ea typeface="Arial"/>
              <a:cs typeface="Arial"/>
              <a:sym typeface="Arial"/>
            </a:endParaRPr>
          </a:p>
        </p:txBody>
      </p:sp>
      <p:pic>
        <p:nvPicPr>
          <p:cNvPr id="493" name="Google Shape;493;p61"/>
          <p:cNvPicPr preferRelativeResize="0"/>
          <p:nvPr/>
        </p:nvPicPr>
        <p:blipFill rotWithShape="1">
          <a:blip r:embed="rId3">
            <a:alphaModFix/>
          </a:blip>
          <a:srcRect b="0" l="0" r="0" t="0"/>
          <a:stretch/>
        </p:blipFill>
        <p:spPr>
          <a:xfrm rot="1528800">
            <a:off x="14600160" y="-3411360"/>
            <a:ext cx="8369640" cy="8880480"/>
          </a:xfrm>
          <a:prstGeom prst="rect">
            <a:avLst/>
          </a:prstGeom>
          <a:noFill/>
          <a:ln>
            <a:noFill/>
          </a:ln>
        </p:spPr>
      </p:pic>
      <p:graphicFrame>
        <p:nvGraphicFramePr>
          <p:cNvPr id="494" name="Google Shape;494;p61"/>
          <p:cNvGraphicFramePr/>
          <p:nvPr/>
        </p:nvGraphicFramePr>
        <p:xfrm>
          <a:off x="943560" y="3018600"/>
          <a:ext cx="3000000" cy="3000000"/>
        </p:xfrm>
        <a:graphic>
          <a:graphicData uri="http://schemas.openxmlformats.org/drawingml/2006/table">
            <a:tbl>
              <a:tblPr>
                <a:noFill/>
                <a:tableStyleId>{16574959-4FCB-48D5-827C-FFBD221EB5C7}</a:tableStyleId>
              </a:tblPr>
              <a:tblGrid>
                <a:gridCol w="4063675"/>
                <a:gridCol w="4063675"/>
                <a:gridCol w="4252400"/>
                <a:gridCol w="3876400"/>
              </a:tblGrid>
              <a:tr h="579250">
                <a:tc>
                  <a:txBody>
                    <a:bodyPr/>
                    <a:lstStyle/>
                    <a:p>
                      <a:pPr indent="0" lvl="0" marL="0" marR="0" rtl="0" algn="ctr">
                        <a:lnSpc>
                          <a:spcPct val="100000"/>
                        </a:lnSpc>
                        <a:spcBef>
                          <a:spcPts val="0"/>
                        </a:spcBef>
                        <a:spcAft>
                          <a:spcPts val="0"/>
                        </a:spcAft>
                        <a:buClr>
                          <a:srgbClr val="000000"/>
                        </a:buClr>
                        <a:buSzPts val="3200"/>
                        <a:buFont typeface="Arial"/>
                        <a:buNone/>
                      </a:pPr>
                      <a:r>
                        <a:rPr b="1" lang="en-US" sz="3200" u="none" cap="none" strike="noStrike">
                          <a:solidFill>
                            <a:srgbClr val="FFFFFF"/>
                          </a:solidFill>
                          <a:latin typeface="Poppins"/>
                          <a:ea typeface="Poppins"/>
                          <a:cs typeface="Poppins"/>
                          <a:sym typeface="Poppins"/>
                        </a:rPr>
                        <a:t>Nome</a:t>
                      </a:r>
                      <a:endParaRPr sz="3200" u="none" cap="none" strike="noStrike">
                        <a:latin typeface="Poppins"/>
                        <a:ea typeface="Poppins"/>
                        <a:cs typeface="Poppins"/>
                        <a:sym typeface="Poppins"/>
                      </a:endParaRPr>
                    </a:p>
                  </a:txBody>
                  <a:tcPr marT="45725" marB="45725" marR="91450" marL="914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000000"/>
                        </a:buClr>
                        <a:buSzPts val="3200"/>
                        <a:buFont typeface="Arial"/>
                        <a:buNone/>
                      </a:pPr>
                      <a:r>
                        <a:rPr b="1" lang="en-US" sz="3200" u="none" cap="none" strike="noStrike">
                          <a:solidFill>
                            <a:srgbClr val="FFFFFF"/>
                          </a:solidFill>
                          <a:latin typeface="Poppins"/>
                          <a:ea typeface="Poppins"/>
                          <a:cs typeface="Poppins"/>
                          <a:sym typeface="Poppins"/>
                        </a:rPr>
                        <a:t>Descrição</a:t>
                      </a:r>
                      <a:endParaRPr sz="3200" u="none" cap="none" strike="noStrike">
                        <a:latin typeface="Poppins"/>
                        <a:ea typeface="Poppins"/>
                        <a:cs typeface="Poppins"/>
                        <a:sym typeface="Poppins"/>
                      </a:endParaRPr>
                    </a:p>
                  </a:txBody>
                  <a:tcPr marT="45725" marB="45725" marR="91450" marL="914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000000"/>
                        </a:buClr>
                        <a:buSzPts val="3200"/>
                        <a:buFont typeface="Arial"/>
                        <a:buNone/>
                      </a:pPr>
                      <a:r>
                        <a:rPr b="1" lang="en-US" sz="3200" u="none" cap="none" strike="noStrike">
                          <a:solidFill>
                            <a:srgbClr val="FFFFFF"/>
                          </a:solidFill>
                          <a:latin typeface="Poppins"/>
                          <a:ea typeface="Poppins"/>
                          <a:cs typeface="Poppins"/>
                          <a:sym typeface="Poppins"/>
                        </a:rPr>
                        <a:t>Responsabilidades</a:t>
                      </a:r>
                      <a:endParaRPr sz="3200" u="none" cap="none" strike="noStrike">
                        <a:latin typeface="Poppins"/>
                        <a:ea typeface="Poppins"/>
                        <a:cs typeface="Poppins"/>
                        <a:sym typeface="Poppins"/>
                      </a:endParaRPr>
                    </a:p>
                  </a:txBody>
                  <a:tcPr marT="45725" marB="45725" marR="91450" marL="914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000000"/>
                        </a:buClr>
                        <a:buSzPts val="3200"/>
                        <a:buFont typeface="Arial"/>
                        <a:buNone/>
                      </a:pPr>
                      <a:r>
                        <a:rPr b="1" lang="en-US" sz="3200" u="none" cap="none" strike="noStrike">
                          <a:solidFill>
                            <a:srgbClr val="FFFFFF"/>
                          </a:solidFill>
                          <a:latin typeface="Poppins"/>
                          <a:ea typeface="Poppins"/>
                          <a:cs typeface="Poppins"/>
                          <a:sym typeface="Poppins"/>
                        </a:rPr>
                        <a:t>É usuário?</a:t>
                      </a:r>
                      <a:endParaRPr sz="1400" u="none" cap="none" strike="noStrike">
                        <a:latin typeface="Poppins"/>
                        <a:ea typeface="Poppins"/>
                        <a:cs typeface="Poppins"/>
                        <a:sym typeface="Poppins"/>
                      </a:endParaRPr>
                    </a:p>
                  </a:txBody>
                  <a:tcPr marT="45725" marB="45725" marR="91450" marL="914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7CDAD3"/>
                    </a:solidFill>
                  </a:tcPr>
                </a:tc>
              </a:tr>
              <a:tr h="487450">
                <a:tc>
                  <a:txBody>
                    <a:bodyPr/>
                    <a:lstStyle/>
                    <a:p>
                      <a:pPr indent="0" lvl="0" marL="0" marR="0" rtl="0" algn="l">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 CRM (Conselho Regional de Medicina)</a:t>
                      </a:r>
                      <a:endParaRPr sz="2500" u="none" cap="none" strike="noStrike">
                        <a:latin typeface="Poppins"/>
                        <a:ea typeface="Poppins"/>
                        <a:cs typeface="Poppins"/>
                        <a:sym typeface="Poppins"/>
                      </a:endParaRPr>
                    </a:p>
                  </a:txBody>
                  <a:tcPr marT="45725" marB="45725" marR="91450" marL="914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DE9E5"/>
                    </a:solidFill>
                  </a:tcPr>
                </a:tc>
                <a:tc>
                  <a:txBody>
                    <a:bodyPr/>
                    <a:lstStyle/>
                    <a:p>
                      <a:pPr indent="0" lvl="0" marL="0" marR="0" rtl="0" algn="l">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Responsável por fiscalizar  e acompanhar as práticas da profissão médica, visando sempre a oferta dos melhores serviços.</a:t>
                      </a:r>
                      <a:endParaRPr sz="2500" u="none" cap="none" strike="noStrike">
                        <a:latin typeface="Poppins"/>
                        <a:ea typeface="Poppins"/>
                        <a:cs typeface="Poppins"/>
                        <a:sym typeface="Poppins"/>
                      </a:endParaRPr>
                    </a:p>
                  </a:txBody>
                  <a:tcPr marT="45725" marB="45725" marR="91450" marL="914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DE9E5"/>
                    </a:solidFill>
                  </a:tcPr>
                </a:tc>
                <a:tc>
                  <a:txBody>
                    <a:bodyPr/>
                    <a:lstStyle/>
                    <a:p>
                      <a:pPr indent="0" lvl="0" marL="0" marR="0" rtl="0" algn="l">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Fiscalizar e acompanhar as práticas da profissão médica.</a:t>
                      </a:r>
                      <a:endParaRPr sz="2500" u="none" cap="none" strike="noStrike">
                        <a:latin typeface="Poppins"/>
                        <a:ea typeface="Poppins"/>
                        <a:cs typeface="Poppins"/>
                        <a:sym typeface="Poppins"/>
                      </a:endParaRPr>
                    </a:p>
                  </a:txBody>
                  <a:tcPr marT="45725" marB="45725" marR="91450" marL="914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DE9E5"/>
                    </a:solidFill>
                  </a:tcPr>
                </a:tc>
                <a:tc>
                  <a:txBody>
                    <a:bodyPr/>
                    <a:lstStyle/>
                    <a:p>
                      <a:pPr indent="0" lvl="0" marL="0" marR="0" rtl="0" algn="l">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Não é considerado usuário.</a:t>
                      </a:r>
                      <a:endParaRPr sz="2500" u="none" cap="none" strike="noStrike">
                        <a:latin typeface="Poppins"/>
                        <a:ea typeface="Poppins"/>
                        <a:cs typeface="Poppins"/>
                        <a:sym typeface="Poppins"/>
                      </a:endParaRPr>
                    </a:p>
                  </a:txBody>
                  <a:tcPr marT="45725" marB="45725" marR="91450" marL="914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DE9E5"/>
                    </a:solidFill>
                  </a:tcPr>
                </a:tc>
              </a:tr>
            </a:tbl>
          </a:graphicData>
        </a:graphic>
      </p:graphicFrame>
      <p:sp>
        <p:nvSpPr>
          <p:cNvPr id="495" name="Google Shape;495;p61"/>
          <p:cNvSpPr txBox="1"/>
          <p:nvPr/>
        </p:nvSpPr>
        <p:spPr>
          <a:xfrm>
            <a:off x="7288650" y="2023275"/>
            <a:ext cx="4241700" cy="655800"/>
          </a:xfrm>
          <a:prstGeom prst="rect">
            <a:avLst/>
          </a:prstGeom>
          <a:noFill/>
          <a:ln>
            <a:noFill/>
          </a:ln>
        </p:spPr>
        <p:txBody>
          <a:bodyPr anchorCtr="0" anchor="t" bIns="91425" lIns="91425" spcFirstLastPara="1" rIns="91425" wrap="square" tIns="91425">
            <a:spAutoFit/>
          </a:bodyPr>
          <a:lstStyle/>
          <a:p>
            <a:pPr indent="0" lvl="0" marL="0" marR="0" rtl="0" algn="ctr">
              <a:lnSpc>
                <a:spcPct val="139869"/>
              </a:lnSpc>
              <a:spcBef>
                <a:spcPts val="0"/>
              </a:spcBef>
              <a:spcAft>
                <a:spcPts val="0"/>
              </a:spcAft>
              <a:buClr>
                <a:srgbClr val="000000"/>
              </a:buClr>
              <a:buSzPts val="3060"/>
              <a:buFont typeface="Arial"/>
              <a:buNone/>
            </a:pPr>
            <a:r>
              <a:rPr b="0" i="0" lang="en-US" sz="3060" u="none" cap="none" strike="noStrike">
                <a:solidFill>
                  <a:schemeClr val="dk1"/>
                </a:solidFill>
                <a:latin typeface="Poppins Medium"/>
                <a:ea typeface="Poppins Medium"/>
                <a:cs typeface="Poppins Medium"/>
                <a:sym typeface="Poppins Medium"/>
              </a:rPr>
              <a:t>Stakeholder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499" name="Shape 499"/>
        <p:cNvGrpSpPr/>
        <p:nvPr/>
      </p:nvGrpSpPr>
      <p:grpSpPr>
        <a:xfrm>
          <a:off x="0" y="0"/>
          <a:ext cx="0" cy="0"/>
          <a:chOff x="0" y="0"/>
          <a:chExt cx="0" cy="0"/>
        </a:xfrm>
      </p:grpSpPr>
      <p:sp>
        <p:nvSpPr>
          <p:cNvPr id="500" name="Google Shape;500;p62"/>
          <p:cNvSpPr/>
          <p:nvPr/>
        </p:nvSpPr>
        <p:spPr>
          <a:xfrm>
            <a:off x="1028880" y="476280"/>
            <a:ext cx="16776000" cy="111204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Poppins Medium"/>
              <a:buNone/>
            </a:pPr>
            <a:r>
              <a:rPr b="0" i="0" lang="en-US" sz="7300" u="none" cap="none" strike="noStrike">
                <a:solidFill>
                  <a:srgbClr val="000000"/>
                </a:solidFill>
                <a:latin typeface="Poppins Medium"/>
                <a:ea typeface="Poppins Medium"/>
                <a:cs typeface="Poppins Medium"/>
                <a:sym typeface="Poppins Medium"/>
              </a:rPr>
              <a:t>DOCUMENTO DE VISÃO</a:t>
            </a:r>
            <a:endParaRPr b="0" i="0" sz="7300" u="none" cap="none" strike="noStrike">
              <a:solidFill>
                <a:schemeClr val="dk1"/>
              </a:solidFill>
              <a:latin typeface="Arial"/>
              <a:ea typeface="Arial"/>
              <a:cs typeface="Arial"/>
              <a:sym typeface="Arial"/>
            </a:endParaRPr>
          </a:p>
        </p:txBody>
      </p:sp>
      <p:sp>
        <p:nvSpPr>
          <p:cNvPr id="501" name="Google Shape;501;p62"/>
          <p:cNvSpPr/>
          <p:nvPr/>
        </p:nvSpPr>
        <p:spPr>
          <a:xfrm>
            <a:off x="3272760" y="1537200"/>
            <a:ext cx="11741760" cy="54324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rgbClr val="000000"/>
              </a:buClr>
              <a:buSzPts val="3060"/>
              <a:buFont typeface="Poppins Medium"/>
              <a:buNone/>
            </a:pPr>
            <a:r>
              <a:rPr b="0" i="0" lang="en-US" sz="3060" u="none" cap="none" strike="noStrike">
                <a:solidFill>
                  <a:srgbClr val="000000"/>
                </a:solidFill>
                <a:latin typeface="Poppins Medium"/>
                <a:ea typeface="Poppins Medium"/>
                <a:cs typeface="Poppins Medium"/>
                <a:sym typeface="Poppins Medium"/>
              </a:rPr>
              <a:t>Visão Geral (Imagem): Luana</a:t>
            </a:r>
            <a:endParaRPr b="0" i="0" sz="3060" u="none" cap="none" strike="noStrike">
              <a:solidFill>
                <a:schemeClr val="dk1"/>
              </a:solidFill>
              <a:latin typeface="Arial"/>
              <a:ea typeface="Arial"/>
              <a:cs typeface="Arial"/>
              <a:sym typeface="Arial"/>
            </a:endParaRPr>
          </a:p>
        </p:txBody>
      </p:sp>
      <p:pic>
        <p:nvPicPr>
          <p:cNvPr id="502" name="Google Shape;502;p62"/>
          <p:cNvPicPr preferRelativeResize="0"/>
          <p:nvPr/>
        </p:nvPicPr>
        <p:blipFill rotWithShape="1">
          <a:blip r:embed="rId3">
            <a:alphaModFix/>
          </a:blip>
          <a:srcRect b="0" l="0" r="0" t="0"/>
          <a:stretch/>
        </p:blipFill>
        <p:spPr>
          <a:xfrm rot="-1765800">
            <a:off x="-3156480" y="4818240"/>
            <a:ext cx="8369640" cy="8880480"/>
          </a:xfrm>
          <a:prstGeom prst="rect">
            <a:avLst/>
          </a:prstGeom>
          <a:noFill/>
          <a:ln>
            <a:noFill/>
          </a:ln>
        </p:spPr>
      </p:pic>
      <p:pic>
        <p:nvPicPr>
          <p:cNvPr id="503" name="Google Shape;503;p62"/>
          <p:cNvPicPr preferRelativeResize="0"/>
          <p:nvPr/>
        </p:nvPicPr>
        <p:blipFill rotWithShape="1">
          <a:blip r:embed="rId4">
            <a:alphaModFix/>
          </a:blip>
          <a:srcRect b="0" l="0" r="0" t="0"/>
          <a:stretch/>
        </p:blipFill>
        <p:spPr>
          <a:xfrm>
            <a:off x="2777338" y="2080450"/>
            <a:ext cx="12733315" cy="72771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105" name="Shape 105"/>
        <p:cNvGrpSpPr/>
        <p:nvPr/>
      </p:nvGrpSpPr>
      <p:grpSpPr>
        <a:xfrm>
          <a:off x="0" y="0"/>
          <a:ext cx="0" cy="0"/>
          <a:chOff x="0" y="0"/>
          <a:chExt cx="0" cy="0"/>
        </a:xfrm>
      </p:grpSpPr>
      <p:pic>
        <p:nvPicPr>
          <p:cNvPr id="106" name="Google Shape;106;p18"/>
          <p:cNvPicPr preferRelativeResize="0"/>
          <p:nvPr/>
        </p:nvPicPr>
        <p:blipFill rotWithShape="1">
          <a:blip r:embed="rId3">
            <a:alphaModFix/>
          </a:blip>
          <a:srcRect b="0" l="0" r="0" t="0"/>
          <a:stretch/>
        </p:blipFill>
        <p:spPr>
          <a:xfrm rot="7617600">
            <a:off x="14376600" y="4604760"/>
            <a:ext cx="8796960" cy="10488240"/>
          </a:xfrm>
          <a:prstGeom prst="rect">
            <a:avLst/>
          </a:prstGeom>
          <a:noFill/>
          <a:ln>
            <a:noFill/>
          </a:ln>
        </p:spPr>
      </p:pic>
      <p:sp>
        <p:nvSpPr>
          <p:cNvPr id="107" name="Google Shape;107;p18"/>
          <p:cNvSpPr/>
          <p:nvPr/>
        </p:nvSpPr>
        <p:spPr>
          <a:xfrm>
            <a:off x="1198075" y="480950"/>
            <a:ext cx="15891600" cy="2226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6500"/>
              <a:buFont typeface="Arial"/>
              <a:buNone/>
            </a:pPr>
            <a:r>
              <a:rPr b="0" i="0" lang="en-US" sz="6500" u="none" cap="none" strike="noStrike">
                <a:solidFill>
                  <a:schemeClr val="dk1"/>
                </a:solidFill>
                <a:latin typeface="Poppins Medium"/>
                <a:ea typeface="Poppins Medium"/>
                <a:cs typeface="Poppins Medium"/>
                <a:sym typeface="Poppins Medium"/>
              </a:rPr>
              <a:t>NECESSIDADES QUE O PROJETO DEVE ATENDER</a:t>
            </a:r>
            <a:endParaRPr b="0" i="0" sz="6000" u="none" cap="none" strike="noStrike">
              <a:solidFill>
                <a:schemeClr val="dk1"/>
              </a:solidFill>
              <a:latin typeface="Arial"/>
              <a:ea typeface="Arial"/>
              <a:cs typeface="Arial"/>
              <a:sym typeface="Arial"/>
            </a:endParaRPr>
          </a:p>
        </p:txBody>
      </p:sp>
      <p:sp>
        <p:nvSpPr>
          <p:cNvPr id="108" name="Google Shape;108;p18"/>
          <p:cNvSpPr txBox="1"/>
          <p:nvPr/>
        </p:nvSpPr>
        <p:spPr>
          <a:xfrm>
            <a:off x="1198066" y="3181169"/>
            <a:ext cx="15588300" cy="5864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700"/>
              <a:buFont typeface="Arial"/>
              <a:buNone/>
            </a:pPr>
            <a:r>
              <a:rPr b="1" i="0" lang="en-US" sz="2700" u="none" cap="none" strike="noStrike">
                <a:solidFill>
                  <a:schemeClr val="dk1"/>
                </a:solidFill>
                <a:latin typeface="Poppins Medium"/>
                <a:ea typeface="Poppins Medium"/>
                <a:cs typeface="Poppins Medium"/>
                <a:sym typeface="Poppins Medium"/>
              </a:rPr>
              <a:t>Módulo 02: Consultório Online</a:t>
            </a:r>
            <a:endParaRPr b="0" i="0" sz="1400" u="none" cap="none" strike="noStrike">
              <a:solidFill>
                <a:srgbClr val="000000"/>
              </a:solidFill>
              <a:latin typeface="Arial"/>
              <a:ea typeface="Arial"/>
              <a:cs typeface="Arial"/>
              <a:sym typeface="Arial"/>
            </a:endParaRPr>
          </a:p>
          <a:p>
            <a:pPr indent="-457200" lvl="0" marL="457200" marR="0" rtl="0" algn="just">
              <a:lnSpc>
                <a:spcPct val="100000"/>
              </a:lnSpc>
              <a:spcBef>
                <a:spcPts val="0"/>
              </a:spcBef>
              <a:spcAft>
                <a:spcPts val="0"/>
              </a:spcAft>
              <a:buClr>
                <a:schemeClr val="dk1"/>
              </a:buClr>
              <a:buSzPts val="2700"/>
              <a:buFont typeface="Arial"/>
              <a:buChar char="•"/>
            </a:pPr>
            <a:r>
              <a:rPr b="0" i="1" lang="en-US" sz="2700" u="none" cap="none" strike="noStrike">
                <a:solidFill>
                  <a:schemeClr val="dk1"/>
                </a:solidFill>
                <a:latin typeface="Poppins Medium"/>
                <a:ea typeface="Poppins Medium"/>
                <a:cs typeface="Poppins Medium"/>
                <a:sym typeface="Poppins Medium"/>
              </a:rPr>
              <a:t> Agendamento de Pré-Atendimento Online;</a:t>
            </a:r>
            <a:endParaRPr b="0" i="0" sz="2700" u="none" cap="none" strike="noStrike">
              <a:solidFill>
                <a:schemeClr val="dk1"/>
              </a:solidFill>
              <a:latin typeface="Poppins Medium"/>
              <a:ea typeface="Poppins Medium"/>
              <a:cs typeface="Poppins Medium"/>
              <a:sym typeface="Poppins Medium"/>
            </a:endParaRPr>
          </a:p>
          <a:p>
            <a:pPr indent="-457200" lvl="0" marL="457200" marR="0" rtl="0" algn="just">
              <a:lnSpc>
                <a:spcPct val="100000"/>
              </a:lnSpc>
              <a:spcBef>
                <a:spcPts val="0"/>
              </a:spcBef>
              <a:spcAft>
                <a:spcPts val="0"/>
              </a:spcAft>
              <a:buClr>
                <a:schemeClr val="dk1"/>
              </a:buClr>
              <a:buSzPts val="2700"/>
              <a:buFont typeface="Arial"/>
              <a:buChar char="•"/>
            </a:pPr>
            <a:r>
              <a:rPr b="0" i="1" lang="en-US" sz="2700" u="none" cap="none" strike="noStrike">
                <a:solidFill>
                  <a:schemeClr val="dk1"/>
                </a:solidFill>
                <a:latin typeface="Poppins Medium"/>
                <a:ea typeface="Poppins Medium"/>
                <a:cs typeface="Poppins Medium"/>
                <a:sym typeface="Poppins Medium"/>
              </a:rPr>
              <a:t>Confirmação de Atendimento Online (Aprovação de Pagamento e Triagem);</a:t>
            </a:r>
            <a:endParaRPr b="0" i="0" sz="2700" u="none" cap="none" strike="noStrike">
              <a:solidFill>
                <a:schemeClr val="dk1"/>
              </a:solidFill>
              <a:latin typeface="Poppins Medium"/>
              <a:ea typeface="Poppins Medium"/>
              <a:cs typeface="Poppins Medium"/>
              <a:sym typeface="Poppins Medium"/>
            </a:endParaRPr>
          </a:p>
          <a:p>
            <a:pPr indent="-457200" lvl="0" marL="457200" marR="0" rtl="0" algn="just">
              <a:lnSpc>
                <a:spcPct val="100000"/>
              </a:lnSpc>
              <a:spcBef>
                <a:spcPts val="0"/>
              </a:spcBef>
              <a:spcAft>
                <a:spcPts val="0"/>
              </a:spcAft>
              <a:buClr>
                <a:schemeClr val="dk1"/>
              </a:buClr>
              <a:buSzPts val="2700"/>
              <a:buFont typeface="Arial"/>
              <a:buChar char="•"/>
            </a:pPr>
            <a:r>
              <a:rPr b="0" i="1" lang="en-US" sz="2700" u="none" cap="none" strike="noStrike">
                <a:solidFill>
                  <a:schemeClr val="dk1"/>
                </a:solidFill>
                <a:latin typeface="Poppins Medium"/>
                <a:ea typeface="Poppins Medium"/>
                <a:cs typeface="Poppins Medium"/>
                <a:sym typeface="Poppins Medium"/>
              </a:rPr>
              <a:t>Encaminhamento a um Especialista sobre os Sintomas Relatados e Notificação aos Pacientes;</a:t>
            </a:r>
            <a:endParaRPr b="0" i="0" sz="2700" u="none" cap="none" strike="noStrike">
              <a:solidFill>
                <a:schemeClr val="dk1"/>
              </a:solidFill>
              <a:latin typeface="Poppins Medium"/>
              <a:ea typeface="Poppins Medium"/>
              <a:cs typeface="Poppins Medium"/>
              <a:sym typeface="Poppins Medium"/>
            </a:endParaRPr>
          </a:p>
          <a:p>
            <a:pPr indent="-457200" lvl="0" marL="457200" marR="0" rtl="0" algn="just">
              <a:lnSpc>
                <a:spcPct val="100000"/>
              </a:lnSpc>
              <a:spcBef>
                <a:spcPts val="0"/>
              </a:spcBef>
              <a:spcAft>
                <a:spcPts val="0"/>
              </a:spcAft>
              <a:buClr>
                <a:schemeClr val="dk1"/>
              </a:buClr>
              <a:buSzPts val="2700"/>
              <a:buFont typeface="Arial"/>
              <a:buChar char="•"/>
            </a:pPr>
            <a:r>
              <a:rPr b="0" i="1" lang="en-US" sz="2700" u="none" cap="none" strike="noStrike">
                <a:solidFill>
                  <a:schemeClr val="dk1"/>
                </a:solidFill>
                <a:latin typeface="Poppins Medium"/>
                <a:ea typeface="Poppins Medium"/>
                <a:cs typeface="Poppins Medium"/>
                <a:sym typeface="Poppins Medium"/>
              </a:rPr>
              <a:t>Gerenciamento das Consultas Online realizadas por médicos especialistas</a:t>
            </a:r>
            <a:endParaRPr b="0" i="0" sz="2700" u="none" cap="none" strike="noStrike">
              <a:solidFill>
                <a:schemeClr val="dk1"/>
              </a:solidFill>
              <a:latin typeface="Poppins Medium"/>
              <a:ea typeface="Poppins Medium"/>
              <a:cs typeface="Poppins Medium"/>
              <a:sym typeface="Poppins Medium"/>
            </a:endParaRPr>
          </a:p>
          <a:p>
            <a:pPr indent="-457200" lvl="0" marL="457200" marR="0" rtl="0" algn="just">
              <a:lnSpc>
                <a:spcPct val="100000"/>
              </a:lnSpc>
              <a:spcBef>
                <a:spcPts val="0"/>
              </a:spcBef>
              <a:spcAft>
                <a:spcPts val="0"/>
              </a:spcAft>
              <a:buClr>
                <a:schemeClr val="dk1"/>
              </a:buClr>
              <a:buSzPts val="2700"/>
              <a:buFont typeface="Arial"/>
              <a:buChar char="•"/>
            </a:pPr>
            <a:r>
              <a:rPr b="0" i="1" lang="en-US" sz="2700" u="none" cap="none" strike="noStrike">
                <a:solidFill>
                  <a:schemeClr val="dk1"/>
                </a:solidFill>
                <a:latin typeface="Poppins Medium"/>
                <a:ea typeface="Poppins Medium"/>
                <a:cs typeface="Poppins Medium"/>
                <a:sym typeface="Poppins Medium"/>
              </a:rPr>
              <a:t>Solicitação de Encaminhamentos para consultas presenciais.</a:t>
            </a:r>
            <a:endParaRPr b="0" i="0" sz="2700" u="none" cap="none" strike="noStrike">
              <a:solidFill>
                <a:schemeClr val="dk1"/>
              </a:solidFill>
              <a:latin typeface="Poppins Medium"/>
              <a:ea typeface="Poppins Medium"/>
              <a:cs typeface="Poppins Medium"/>
              <a:sym typeface="Poppins Medium"/>
            </a:endParaRPr>
          </a:p>
          <a:p>
            <a:pPr indent="-457200" lvl="0" marL="457200" marR="0" rtl="0" algn="just">
              <a:lnSpc>
                <a:spcPct val="100000"/>
              </a:lnSpc>
              <a:spcBef>
                <a:spcPts val="0"/>
              </a:spcBef>
              <a:spcAft>
                <a:spcPts val="0"/>
              </a:spcAft>
              <a:buClr>
                <a:schemeClr val="dk1"/>
              </a:buClr>
              <a:buSzPts val="2700"/>
              <a:buFont typeface="Arial"/>
              <a:buChar char="•"/>
            </a:pPr>
            <a:r>
              <a:rPr b="0" i="1" lang="en-US" sz="2700" u="none" cap="none" strike="noStrike">
                <a:solidFill>
                  <a:schemeClr val="dk1"/>
                </a:solidFill>
                <a:latin typeface="Poppins Medium"/>
                <a:ea typeface="Poppins Medium"/>
                <a:cs typeface="Poppins Medium"/>
                <a:sym typeface="Poppins Medium"/>
              </a:rPr>
              <a:t>Fale conosco com dúvidas e feedbacks (Gerenciamento - Controle das Respostas);</a:t>
            </a:r>
            <a:endParaRPr b="0" i="0" sz="2700" u="none" cap="none" strike="noStrike">
              <a:solidFill>
                <a:schemeClr val="dk1"/>
              </a:solidFill>
              <a:latin typeface="Poppins Medium"/>
              <a:ea typeface="Poppins Medium"/>
              <a:cs typeface="Poppins Medium"/>
              <a:sym typeface="Poppins Medium"/>
            </a:endParaRPr>
          </a:p>
          <a:p>
            <a:pPr indent="-457200" lvl="0" marL="457200" marR="0" rtl="0" algn="just">
              <a:lnSpc>
                <a:spcPct val="100000"/>
              </a:lnSpc>
              <a:spcBef>
                <a:spcPts val="0"/>
              </a:spcBef>
              <a:spcAft>
                <a:spcPts val="0"/>
              </a:spcAft>
              <a:buClr>
                <a:schemeClr val="dk1"/>
              </a:buClr>
              <a:buSzPts val="2700"/>
              <a:buFont typeface="Arial"/>
              <a:buChar char="•"/>
            </a:pPr>
            <a:r>
              <a:rPr b="0" i="1" lang="en-US" sz="2700" u="none" cap="none" strike="noStrike">
                <a:solidFill>
                  <a:schemeClr val="dk1"/>
                </a:solidFill>
                <a:latin typeface="Poppins Medium"/>
                <a:ea typeface="Poppins Medium"/>
                <a:cs typeface="Poppins Medium"/>
                <a:sym typeface="Poppins Medium"/>
              </a:rPr>
              <a:t>Visualização histórico de atendimento/consultas online.</a:t>
            </a:r>
            <a:endParaRPr b="0" i="0" sz="2700" u="none" cap="none" strike="noStrike">
              <a:solidFill>
                <a:schemeClr val="dk1"/>
              </a:solidFill>
              <a:latin typeface="Poppins Medium"/>
              <a:ea typeface="Poppins Medium"/>
              <a:cs typeface="Poppins Medium"/>
              <a:sym typeface="Poppins Medium"/>
            </a:endParaRPr>
          </a:p>
          <a:p>
            <a:pPr indent="-457200" lvl="0" marL="457200" marR="0" rtl="0" algn="just">
              <a:lnSpc>
                <a:spcPct val="100000"/>
              </a:lnSpc>
              <a:spcBef>
                <a:spcPts val="0"/>
              </a:spcBef>
              <a:spcAft>
                <a:spcPts val="0"/>
              </a:spcAft>
              <a:buClr>
                <a:schemeClr val="dk1"/>
              </a:buClr>
              <a:buSzPts val="2700"/>
              <a:buFont typeface="Arial"/>
              <a:buChar char="•"/>
            </a:pPr>
            <a:r>
              <a:rPr b="0" i="1" lang="en-US" sz="2700" u="none" cap="none" strike="noStrike">
                <a:solidFill>
                  <a:schemeClr val="dk1"/>
                </a:solidFill>
                <a:latin typeface="Poppins Medium"/>
                <a:ea typeface="Poppins Medium"/>
                <a:cs typeface="Poppins Medium"/>
                <a:sym typeface="Poppins Medium"/>
              </a:rPr>
              <a:t>Visualização dos detalhes de registro do último atendimento/consulta online do paciente (30 dias).</a:t>
            </a:r>
            <a:endParaRPr b="0" i="0" sz="2700" u="none" cap="none" strike="noStrike">
              <a:solidFill>
                <a:schemeClr val="dk1"/>
              </a:solidFill>
              <a:latin typeface="Poppins Medium"/>
              <a:ea typeface="Poppins Medium"/>
              <a:cs typeface="Poppins Medium"/>
              <a:sym typeface="Poppins Medium"/>
            </a:endParaRPr>
          </a:p>
          <a:p>
            <a:pPr indent="-190500" lvl="0" marL="342900" marR="0" rtl="0" algn="just">
              <a:lnSpc>
                <a:spcPct val="100000"/>
              </a:lnSpc>
              <a:spcBef>
                <a:spcPts val="0"/>
              </a:spcBef>
              <a:spcAft>
                <a:spcPts val="0"/>
              </a:spcAft>
              <a:buClr>
                <a:schemeClr val="dk1"/>
              </a:buClr>
              <a:buSzPts val="2400"/>
              <a:buFont typeface="Courier New"/>
              <a:buNone/>
            </a:pPr>
            <a:r>
              <a:t/>
            </a:r>
            <a:endParaRPr b="0" i="0" sz="2400" u="none" cap="none" strike="noStrike">
              <a:solidFill>
                <a:schemeClr val="dk1"/>
              </a:solidFill>
              <a:latin typeface="Poppins Light"/>
              <a:ea typeface="Poppins Light"/>
              <a:cs typeface="Poppins Light"/>
              <a:sym typeface="Poppins Light"/>
            </a:endParaRPr>
          </a:p>
          <a:p>
            <a:pPr indent="0" lvl="0" marL="914400" marR="0" rtl="0" algn="just">
              <a:lnSpc>
                <a:spcPct val="100000"/>
              </a:lnSpc>
              <a:spcBef>
                <a:spcPts val="0"/>
              </a:spcBef>
              <a:spcAft>
                <a:spcPts val="0"/>
              </a:spcAft>
              <a:buClr>
                <a:srgbClr val="000000"/>
              </a:buClr>
              <a:buSzPts val="1800"/>
              <a:buFont typeface="Arial"/>
              <a:buNone/>
            </a:pPr>
            <a:r>
              <a:rPr b="0" i="1" lang="en-US" sz="1800" u="none" cap="none" strike="noStrike">
                <a:solidFill>
                  <a:schemeClr val="dk1"/>
                </a:solidFill>
                <a:latin typeface="Poppins Light"/>
                <a:ea typeface="Poppins Light"/>
                <a:cs typeface="Poppins Light"/>
                <a:sym typeface="Poppins Light"/>
              </a:rPr>
              <a:t> </a:t>
            </a:r>
            <a:endParaRPr b="0" i="0" sz="1800" u="none" cap="none" strike="noStrike">
              <a:solidFill>
                <a:schemeClr val="dk1"/>
              </a:solidFill>
              <a:latin typeface="Poppins Light"/>
              <a:ea typeface="Poppins Light"/>
              <a:cs typeface="Poppins Light"/>
              <a:sym typeface="Poppins Light"/>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Poppins Light"/>
              <a:ea typeface="Poppins Light"/>
              <a:cs typeface="Poppins Light"/>
              <a:sym typeface="Poppins Light"/>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Poppins Light"/>
              <a:ea typeface="Poppins Light"/>
              <a:cs typeface="Poppins Light"/>
              <a:sym typeface="Poppins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507" name="Shape 507"/>
        <p:cNvGrpSpPr/>
        <p:nvPr/>
      </p:nvGrpSpPr>
      <p:grpSpPr>
        <a:xfrm>
          <a:off x="0" y="0"/>
          <a:ext cx="0" cy="0"/>
          <a:chOff x="0" y="0"/>
          <a:chExt cx="0" cy="0"/>
        </a:xfrm>
      </p:grpSpPr>
      <p:pic>
        <p:nvPicPr>
          <p:cNvPr id="508" name="Google Shape;508;p63"/>
          <p:cNvPicPr preferRelativeResize="0"/>
          <p:nvPr/>
        </p:nvPicPr>
        <p:blipFill rotWithShape="1">
          <a:blip r:embed="rId3">
            <a:alphaModFix/>
          </a:blip>
          <a:srcRect b="0" l="0" r="0" t="0"/>
          <a:stretch/>
        </p:blipFill>
        <p:spPr>
          <a:xfrm rot="967800">
            <a:off x="14301720" y="-3411720"/>
            <a:ext cx="8369640" cy="8880480"/>
          </a:xfrm>
          <a:prstGeom prst="rect">
            <a:avLst/>
          </a:prstGeom>
          <a:noFill/>
          <a:ln>
            <a:noFill/>
          </a:ln>
        </p:spPr>
      </p:pic>
      <p:sp>
        <p:nvSpPr>
          <p:cNvPr id="509" name="Google Shape;509;p63"/>
          <p:cNvSpPr/>
          <p:nvPr/>
        </p:nvSpPr>
        <p:spPr>
          <a:xfrm>
            <a:off x="1028880" y="476280"/>
            <a:ext cx="16776000" cy="111204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Arial"/>
              <a:buNone/>
            </a:pPr>
            <a:r>
              <a:rPr b="0" i="0" lang="en-US" sz="7300" u="none" cap="none" strike="noStrike">
                <a:solidFill>
                  <a:srgbClr val="000000"/>
                </a:solidFill>
                <a:latin typeface="Poppins Medium"/>
                <a:ea typeface="Poppins Medium"/>
                <a:cs typeface="Poppins Medium"/>
                <a:sym typeface="Poppins Medium"/>
              </a:rPr>
              <a:t>DOCUMENTO DE REQUISITOS</a:t>
            </a:r>
            <a:endParaRPr b="0" i="0" sz="7300" u="none" cap="none" strike="noStrike">
              <a:solidFill>
                <a:schemeClr val="dk1"/>
              </a:solidFill>
              <a:latin typeface="Arial"/>
              <a:ea typeface="Arial"/>
              <a:cs typeface="Arial"/>
              <a:sym typeface="Arial"/>
            </a:endParaRPr>
          </a:p>
        </p:txBody>
      </p:sp>
      <p:sp>
        <p:nvSpPr>
          <p:cNvPr id="510" name="Google Shape;510;p63"/>
          <p:cNvSpPr txBox="1"/>
          <p:nvPr/>
        </p:nvSpPr>
        <p:spPr>
          <a:xfrm>
            <a:off x="1038590" y="2452914"/>
            <a:ext cx="16210820" cy="7071783"/>
          </a:xfrm>
          <a:prstGeom prst="rect">
            <a:avLst/>
          </a:prstGeom>
          <a:noFill/>
          <a:ln>
            <a:noFill/>
          </a:ln>
        </p:spPr>
        <p:txBody>
          <a:bodyPr anchorCtr="0" anchor="t" bIns="91425" lIns="91425" spcFirstLastPara="1" rIns="91425" wrap="square" tIns="91425">
            <a:spAutoFit/>
          </a:bodyPr>
          <a:lstStyle/>
          <a:p>
            <a:pPr indent="-449580" lvl="1" marL="914400" marR="0" rtl="0" algn="just">
              <a:lnSpc>
                <a:spcPct val="115000"/>
              </a:lnSpc>
              <a:spcBef>
                <a:spcPts val="400"/>
              </a:spcBef>
              <a:spcAft>
                <a:spcPts val="0"/>
              </a:spcAft>
              <a:buClr>
                <a:schemeClr val="dk1"/>
              </a:buClr>
              <a:buSzPts val="3480"/>
              <a:buFont typeface="arial"/>
              <a:buChar char="•"/>
            </a:pPr>
            <a:r>
              <a:rPr b="1" i="0" lang="en-US" sz="3000" u="none" cap="none" strike="noStrike">
                <a:solidFill>
                  <a:schemeClr val="dk1"/>
                </a:solidFill>
                <a:latin typeface="Poppins Medium"/>
                <a:ea typeface="Poppins Medium"/>
                <a:cs typeface="Poppins Medium"/>
                <a:sym typeface="Poppins Medium"/>
              </a:rPr>
              <a:t>RF#01 : </a:t>
            </a:r>
            <a:r>
              <a:rPr b="0" i="0" lang="en-US" sz="3000" u="none" cap="none" strike="noStrike">
                <a:solidFill>
                  <a:schemeClr val="dk1"/>
                </a:solidFill>
                <a:latin typeface="Poppins Medium"/>
                <a:ea typeface="Poppins Medium"/>
                <a:cs typeface="Poppins Medium"/>
                <a:sym typeface="Poppins Medium"/>
              </a:rPr>
              <a:t>O sistema deve permitir que o usuário tenha um cadastro pessoal para utilizar os recursos na área privada do sistema. Para o cadastro do usuário, devem ser solicitadas algumas informações, entre elas: Nome Completo (VARCHAR 255), CPF (VARCHAR 12 XXX.XXX.XXX-XX), RG (VARCHAR 9 XX.XXX.XXX-X) e Data de Nascimento (DATE DD/MM/AAAA).</a:t>
            </a:r>
            <a:endParaRPr b="0" i="0" sz="3000" u="none" cap="none" strike="noStrike">
              <a:solidFill>
                <a:schemeClr val="dk1"/>
              </a:solidFill>
              <a:latin typeface="Poppins Medium"/>
              <a:ea typeface="Poppins Medium"/>
              <a:cs typeface="Poppins Medium"/>
              <a:sym typeface="Poppins Medium"/>
            </a:endParaRPr>
          </a:p>
          <a:p>
            <a:pPr indent="-375119" lvl="1" marL="749880" marR="0" rtl="0" algn="just">
              <a:lnSpc>
                <a:spcPct val="115000"/>
              </a:lnSpc>
              <a:spcBef>
                <a:spcPts val="1000"/>
              </a:spcBef>
              <a:spcAft>
                <a:spcPts val="0"/>
              </a:spcAft>
              <a:buClr>
                <a:schemeClr val="dk1"/>
              </a:buClr>
              <a:buSzPts val="3480"/>
              <a:buFont typeface="Poppins Medium"/>
              <a:buChar char="•"/>
            </a:pPr>
            <a:r>
              <a:rPr b="0" i="0" lang="en-US" sz="3000" u="none" cap="none" strike="noStrike">
                <a:solidFill>
                  <a:schemeClr val="dk1"/>
                </a:solidFill>
                <a:latin typeface="Poppins Medium"/>
                <a:ea typeface="Poppins Medium"/>
                <a:cs typeface="Poppins Medium"/>
                <a:sym typeface="Poppins Medium"/>
              </a:rPr>
              <a:t>Após todos os dados obrigatórios terem sido preenchidos, o usuário deverá selecionar entre os planos oferecidos. </a:t>
            </a:r>
            <a:endParaRPr b="0" i="0" sz="3000" u="none" cap="none" strike="noStrike">
              <a:solidFill>
                <a:schemeClr val="dk1"/>
              </a:solidFill>
              <a:latin typeface="Poppins Medium"/>
              <a:ea typeface="Poppins Medium"/>
              <a:cs typeface="Poppins Medium"/>
              <a:sym typeface="Poppins Medium"/>
            </a:endParaRPr>
          </a:p>
          <a:p>
            <a:pPr indent="-449580" lvl="1" marL="914400" marR="0" rtl="0" algn="just">
              <a:lnSpc>
                <a:spcPct val="115000"/>
              </a:lnSpc>
              <a:spcBef>
                <a:spcPts val="1000"/>
              </a:spcBef>
              <a:spcAft>
                <a:spcPts val="0"/>
              </a:spcAft>
              <a:buClr>
                <a:schemeClr val="dk1"/>
              </a:buClr>
              <a:buSzPts val="3480"/>
              <a:buFont typeface="arial"/>
              <a:buChar char="•"/>
            </a:pPr>
            <a:r>
              <a:rPr b="0" i="0" lang="en-US" sz="3000" u="none" cap="none" strike="noStrike">
                <a:solidFill>
                  <a:schemeClr val="dk1"/>
                </a:solidFill>
                <a:latin typeface="Poppins Medium"/>
                <a:ea typeface="Poppins Medium"/>
                <a:cs typeface="Poppins Medium"/>
                <a:sym typeface="Poppins Medium"/>
              </a:rPr>
              <a:t>Abaixo dos campos de preenchimento deverá ter um botão  “Cadastrar” e um “Cancelar” . O botão Cadastrar deverá registrar as informações no banco de dados permitindo que o usuário acesse o sistema através de sua conta. O botão Cancelar deverá redirecionar o usuário para a página inicial.</a:t>
            </a:r>
            <a:endParaRPr b="0" i="0" sz="3000" u="none" cap="none" strike="noStrike">
              <a:solidFill>
                <a:schemeClr val="dk1"/>
              </a:solidFill>
              <a:latin typeface="Poppins Medium"/>
              <a:ea typeface="Poppins Medium"/>
              <a:cs typeface="Poppins Medium"/>
              <a:sym typeface="Poppins Medium"/>
            </a:endParaRPr>
          </a:p>
          <a:p>
            <a:pPr indent="0" lvl="0" marL="914400" marR="0" rtl="0" algn="just">
              <a:lnSpc>
                <a:spcPct val="139770"/>
              </a:lnSpc>
              <a:spcBef>
                <a:spcPts val="0"/>
              </a:spcBef>
              <a:spcAft>
                <a:spcPts val="0"/>
              </a:spcAft>
              <a:buClr>
                <a:schemeClr val="dk1"/>
              </a:buClr>
              <a:buSzPts val="3480"/>
              <a:buFont typeface="Arial"/>
              <a:buNone/>
            </a:pPr>
            <a:r>
              <a:t/>
            </a:r>
            <a:endParaRPr b="0" i="0" sz="3480" u="none" cap="none" strike="noStrike">
              <a:solidFill>
                <a:schemeClr val="dk1"/>
              </a:solidFill>
              <a:latin typeface="Arial"/>
              <a:ea typeface="Arial"/>
              <a:cs typeface="Arial"/>
              <a:sym typeface="Arial"/>
            </a:endParaRPr>
          </a:p>
        </p:txBody>
      </p:sp>
      <p:sp>
        <p:nvSpPr>
          <p:cNvPr id="511" name="Google Shape;511;p63"/>
          <p:cNvSpPr txBox="1"/>
          <p:nvPr/>
        </p:nvSpPr>
        <p:spPr>
          <a:xfrm>
            <a:off x="8142514" y="1507562"/>
            <a:ext cx="5090369"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Poppins Medium"/>
                <a:ea typeface="Poppins Medium"/>
                <a:cs typeface="Poppins Medium"/>
                <a:sym typeface="Poppins Medium"/>
              </a:rPr>
              <a:t>Funcionais: Letícia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515" name="Shape 515"/>
        <p:cNvGrpSpPr/>
        <p:nvPr/>
      </p:nvGrpSpPr>
      <p:grpSpPr>
        <a:xfrm>
          <a:off x="0" y="0"/>
          <a:ext cx="0" cy="0"/>
          <a:chOff x="0" y="0"/>
          <a:chExt cx="0" cy="0"/>
        </a:xfrm>
      </p:grpSpPr>
      <p:pic>
        <p:nvPicPr>
          <p:cNvPr id="516" name="Google Shape;516;p64"/>
          <p:cNvPicPr preferRelativeResize="0"/>
          <p:nvPr/>
        </p:nvPicPr>
        <p:blipFill rotWithShape="1">
          <a:blip r:embed="rId3">
            <a:alphaModFix/>
          </a:blip>
          <a:srcRect b="0" l="0" r="0" t="0"/>
          <a:stretch/>
        </p:blipFill>
        <p:spPr>
          <a:xfrm rot="967800">
            <a:off x="14301720" y="-3411720"/>
            <a:ext cx="8369640" cy="8880480"/>
          </a:xfrm>
          <a:prstGeom prst="rect">
            <a:avLst/>
          </a:prstGeom>
          <a:noFill/>
          <a:ln>
            <a:noFill/>
          </a:ln>
        </p:spPr>
      </p:pic>
      <p:sp>
        <p:nvSpPr>
          <p:cNvPr id="517" name="Google Shape;517;p64"/>
          <p:cNvSpPr/>
          <p:nvPr/>
        </p:nvSpPr>
        <p:spPr>
          <a:xfrm>
            <a:off x="1028880" y="476280"/>
            <a:ext cx="16776000" cy="111204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Arial"/>
              <a:buNone/>
            </a:pPr>
            <a:r>
              <a:rPr b="0" i="0" lang="en-US" sz="7300" u="none" cap="none" strike="noStrike">
                <a:solidFill>
                  <a:srgbClr val="000000"/>
                </a:solidFill>
                <a:latin typeface="Poppins Medium"/>
                <a:ea typeface="Poppins Medium"/>
                <a:cs typeface="Poppins Medium"/>
                <a:sym typeface="Poppins Medium"/>
              </a:rPr>
              <a:t>DOCUMENTO DE REQUISITOS</a:t>
            </a:r>
            <a:endParaRPr b="0" i="0" sz="7300" u="none" cap="none" strike="noStrike">
              <a:solidFill>
                <a:schemeClr val="dk1"/>
              </a:solidFill>
              <a:latin typeface="Arial"/>
              <a:ea typeface="Arial"/>
              <a:cs typeface="Arial"/>
              <a:sym typeface="Arial"/>
            </a:endParaRPr>
          </a:p>
        </p:txBody>
      </p:sp>
      <p:sp>
        <p:nvSpPr>
          <p:cNvPr id="518" name="Google Shape;518;p64"/>
          <p:cNvSpPr txBox="1"/>
          <p:nvPr/>
        </p:nvSpPr>
        <p:spPr>
          <a:xfrm>
            <a:off x="1205128" y="2090427"/>
            <a:ext cx="15877743" cy="8658237"/>
          </a:xfrm>
          <a:prstGeom prst="rect">
            <a:avLst/>
          </a:prstGeom>
          <a:noFill/>
          <a:ln>
            <a:noFill/>
          </a:ln>
        </p:spPr>
        <p:txBody>
          <a:bodyPr anchorCtr="0" anchor="t" bIns="91425" lIns="91425" spcFirstLastPara="1" rIns="91425" wrap="square" tIns="91425">
            <a:spAutoFit/>
          </a:bodyPr>
          <a:lstStyle/>
          <a:p>
            <a:pPr indent="0" lvl="1" marL="464819" marR="0" rtl="0" algn="just">
              <a:lnSpc>
                <a:spcPct val="100000"/>
              </a:lnSpc>
              <a:spcBef>
                <a:spcPts val="400"/>
              </a:spcBef>
              <a:spcAft>
                <a:spcPts val="0"/>
              </a:spcAft>
              <a:buClr>
                <a:srgbClr val="000000"/>
              </a:buClr>
              <a:buSzPts val="3000"/>
              <a:buFont typeface="Arial"/>
              <a:buNone/>
            </a:pPr>
            <a:r>
              <a:rPr b="1" i="0" lang="en-US" sz="3000" u="none" cap="none" strike="noStrike">
                <a:solidFill>
                  <a:schemeClr val="dk1"/>
                </a:solidFill>
                <a:latin typeface="Poppins Medium"/>
                <a:ea typeface="Poppins Medium"/>
                <a:cs typeface="Poppins Medium"/>
                <a:sym typeface="Poppins Medium"/>
              </a:rPr>
              <a:t>RF#03 : </a:t>
            </a:r>
            <a:r>
              <a:rPr b="0" i="0" lang="en-US" sz="3000" u="none" cap="none" strike="noStrike">
                <a:solidFill>
                  <a:schemeClr val="dk1"/>
                </a:solidFill>
                <a:latin typeface="Poppins Medium"/>
                <a:ea typeface="Poppins Medium"/>
                <a:cs typeface="Poppins Medium"/>
                <a:sym typeface="Poppins Medium"/>
              </a:rPr>
              <a:t>O sistema deve permitir que os administradores, médicos, enfermeiros e secretários, possuam um cadastro pessoal para utilizar os recursos na área privada do sistema;</a:t>
            </a:r>
            <a:endParaRPr b="0" i="0" sz="3000" u="none" cap="none" strike="noStrike">
              <a:solidFill>
                <a:schemeClr val="dk1"/>
              </a:solidFill>
              <a:latin typeface="Poppins Medium"/>
              <a:ea typeface="Poppins Medium"/>
              <a:cs typeface="Poppins Medium"/>
              <a:sym typeface="Poppins Medium"/>
            </a:endParaRPr>
          </a:p>
          <a:p>
            <a:pPr indent="0" lvl="1" marL="464819" marR="0" rtl="0" algn="just">
              <a:lnSpc>
                <a:spcPct val="100000"/>
              </a:lnSpc>
              <a:spcBef>
                <a:spcPts val="1500"/>
              </a:spcBef>
              <a:spcAft>
                <a:spcPts val="0"/>
              </a:spcAft>
              <a:buClr>
                <a:srgbClr val="000000"/>
              </a:buClr>
              <a:buSzPts val="3000"/>
              <a:buFont typeface="Arial"/>
              <a:buNone/>
            </a:pPr>
            <a:r>
              <a:rPr b="0" i="0" lang="en-US" sz="3000" u="none" cap="none" strike="noStrike">
                <a:solidFill>
                  <a:schemeClr val="dk1"/>
                </a:solidFill>
                <a:latin typeface="Poppins Medium"/>
                <a:ea typeface="Poppins Medium"/>
                <a:cs typeface="Poppins Medium"/>
                <a:sym typeface="Poppins Medium"/>
              </a:rPr>
              <a:t>Para o cadastro dos administradores, devem ser solicitadas algumas informações, entre elas: Nome Completo (VARCHAR 255), CPF (VARCHAR  12 XXX.XXX.XXX-XX) e Email profissional (VARCHAR 255).</a:t>
            </a:r>
            <a:endParaRPr b="0" i="0" sz="3000" u="none" cap="none" strike="noStrike">
              <a:solidFill>
                <a:schemeClr val="dk1"/>
              </a:solidFill>
              <a:latin typeface="Poppins Medium"/>
              <a:ea typeface="Poppins Medium"/>
              <a:cs typeface="Poppins Medium"/>
              <a:sym typeface="Poppins Medium"/>
            </a:endParaRPr>
          </a:p>
          <a:p>
            <a:pPr indent="0" lvl="1" marL="464819" marR="0" rtl="0" algn="just">
              <a:lnSpc>
                <a:spcPct val="100000"/>
              </a:lnSpc>
              <a:spcBef>
                <a:spcPts val="1500"/>
              </a:spcBef>
              <a:spcAft>
                <a:spcPts val="0"/>
              </a:spcAft>
              <a:buClr>
                <a:srgbClr val="000000"/>
              </a:buClr>
              <a:buSzPts val="3000"/>
              <a:buFont typeface="Arial"/>
              <a:buNone/>
            </a:pPr>
            <a:r>
              <a:rPr b="0" i="0" lang="en-US" sz="3000" u="none" cap="none" strike="noStrike">
                <a:solidFill>
                  <a:schemeClr val="dk1"/>
                </a:solidFill>
                <a:latin typeface="Poppins Medium"/>
                <a:ea typeface="Poppins Medium"/>
                <a:cs typeface="Poppins Medium"/>
                <a:sym typeface="Poppins Medium"/>
              </a:rPr>
              <a:t>Para o cadastro dos médicos, devem ser solicitadas algumas informações, entre elas: CRM (VARCHAR 6 [número do CRM] / [Estado] - (Exemplo: XXXXXX/SS), Especialização/Área de atuação (VARCHAR 225).</a:t>
            </a:r>
            <a:endParaRPr b="0" i="0" sz="3000" u="none" cap="none" strike="noStrike">
              <a:solidFill>
                <a:schemeClr val="dk1"/>
              </a:solidFill>
              <a:latin typeface="Poppins Medium"/>
              <a:ea typeface="Poppins Medium"/>
              <a:cs typeface="Poppins Medium"/>
              <a:sym typeface="Poppins Medium"/>
            </a:endParaRPr>
          </a:p>
          <a:p>
            <a:pPr indent="0" lvl="1" marL="464819" marR="0" rtl="0" algn="just">
              <a:lnSpc>
                <a:spcPct val="100000"/>
              </a:lnSpc>
              <a:spcBef>
                <a:spcPts val="1500"/>
              </a:spcBef>
              <a:spcAft>
                <a:spcPts val="0"/>
              </a:spcAft>
              <a:buClr>
                <a:srgbClr val="000000"/>
              </a:buClr>
              <a:buSzPts val="3000"/>
              <a:buFont typeface="Arial"/>
              <a:buNone/>
            </a:pPr>
            <a:r>
              <a:rPr b="0" i="0" lang="en-US" sz="3000" u="none" cap="none" strike="noStrike">
                <a:solidFill>
                  <a:schemeClr val="dk1"/>
                </a:solidFill>
                <a:latin typeface="Poppins Medium"/>
                <a:ea typeface="Poppins Medium"/>
                <a:cs typeface="Poppins Medium"/>
                <a:sym typeface="Poppins Medium"/>
              </a:rPr>
              <a:t>Para o cadastro dos enfermeiros, devem ser solicitadas algumas informações, entre elas: Incrição - Coren - [Estado] - [Número de inscrição] - [Categoria].</a:t>
            </a:r>
            <a:endParaRPr b="0" i="0" sz="3000" u="none" cap="none" strike="noStrike">
              <a:solidFill>
                <a:schemeClr val="dk1"/>
              </a:solidFill>
              <a:latin typeface="Poppins Medium"/>
              <a:ea typeface="Poppins Medium"/>
              <a:cs typeface="Poppins Medium"/>
              <a:sym typeface="Poppins Medium"/>
            </a:endParaRPr>
          </a:p>
          <a:p>
            <a:pPr indent="0" lvl="1" marL="464819" marR="0" rtl="0" algn="just">
              <a:lnSpc>
                <a:spcPct val="100000"/>
              </a:lnSpc>
              <a:spcBef>
                <a:spcPts val="1500"/>
              </a:spcBef>
              <a:spcAft>
                <a:spcPts val="0"/>
              </a:spcAft>
              <a:buClr>
                <a:srgbClr val="000000"/>
              </a:buClr>
              <a:buSzPts val="3000"/>
              <a:buFont typeface="Arial"/>
              <a:buNone/>
            </a:pPr>
            <a:r>
              <a:rPr b="0" i="0" lang="en-US" sz="3000" u="none" cap="none" strike="noStrike">
                <a:solidFill>
                  <a:schemeClr val="dk1"/>
                </a:solidFill>
                <a:latin typeface="Poppins Medium"/>
                <a:ea typeface="Poppins Medium"/>
                <a:cs typeface="Poppins Medium"/>
                <a:sym typeface="Poppins Medium"/>
              </a:rPr>
              <a:t>Para o cadastro dos secretários, devem ser solicitadas algumas informações, entre elas:Nome Completo (VARCHAR 255) e CPF (VARCHAR  12 XXX.XXX.XXX-XX).</a:t>
            </a:r>
            <a:br>
              <a:rPr b="0" i="0" lang="en-US" sz="3000" u="none" cap="none" strike="noStrike">
                <a:solidFill>
                  <a:schemeClr val="dk1"/>
                </a:solidFill>
                <a:latin typeface="Poppins Medium"/>
                <a:ea typeface="Poppins Medium"/>
                <a:cs typeface="Poppins Medium"/>
                <a:sym typeface="Poppins Medium"/>
              </a:rPr>
            </a:br>
            <a:endParaRPr b="0" i="0" sz="3000" u="none" cap="none" strike="noStrike">
              <a:solidFill>
                <a:schemeClr val="dk1"/>
              </a:solidFill>
              <a:latin typeface="Poppins Medium"/>
              <a:ea typeface="Poppins Medium"/>
              <a:cs typeface="Poppins Medium"/>
              <a:sym typeface="Poppins Medium"/>
            </a:endParaRPr>
          </a:p>
          <a:p>
            <a:pPr indent="0" lvl="0" marL="0" marR="0" rtl="0" algn="just">
              <a:lnSpc>
                <a:spcPct val="100000"/>
              </a:lnSpc>
              <a:spcBef>
                <a:spcPts val="1500"/>
              </a:spcBef>
              <a:spcAft>
                <a:spcPts val="0"/>
              </a:spcAft>
              <a:buClr>
                <a:schemeClr val="dk1"/>
              </a:buClr>
              <a:buSzPts val="3480"/>
              <a:buFont typeface="Arial"/>
              <a:buNone/>
            </a:pPr>
            <a:r>
              <a:t/>
            </a:r>
            <a:endParaRPr b="0" i="0" sz="3480" u="none" cap="none" strike="noStrike">
              <a:solidFill>
                <a:schemeClr val="dk1"/>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522" name="Shape 522"/>
        <p:cNvGrpSpPr/>
        <p:nvPr/>
      </p:nvGrpSpPr>
      <p:grpSpPr>
        <a:xfrm>
          <a:off x="0" y="0"/>
          <a:ext cx="0" cy="0"/>
          <a:chOff x="0" y="0"/>
          <a:chExt cx="0" cy="0"/>
        </a:xfrm>
      </p:grpSpPr>
      <p:pic>
        <p:nvPicPr>
          <p:cNvPr id="523" name="Google Shape;523;p65"/>
          <p:cNvPicPr preferRelativeResize="0"/>
          <p:nvPr/>
        </p:nvPicPr>
        <p:blipFill rotWithShape="1">
          <a:blip r:embed="rId3">
            <a:alphaModFix/>
          </a:blip>
          <a:srcRect b="0" l="0" r="0" t="0"/>
          <a:stretch/>
        </p:blipFill>
        <p:spPr>
          <a:xfrm rot="967800">
            <a:off x="14301720" y="-3411720"/>
            <a:ext cx="8369640" cy="8880480"/>
          </a:xfrm>
          <a:prstGeom prst="rect">
            <a:avLst/>
          </a:prstGeom>
          <a:noFill/>
          <a:ln>
            <a:noFill/>
          </a:ln>
        </p:spPr>
      </p:pic>
      <p:sp>
        <p:nvSpPr>
          <p:cNvPr id="524" name="Google Shape;524;p65"/>
          <p:cNvSpPr/>
          <p:nvPr/>
        </p:nvSpPr>
        <p:spPr>
          <a:xfrm>
            <a:off x="1028880" y="476280"/>
            <a:ext cx="16776000" cy="111204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Arial"/>
              <a:buNone/>
            </a:pPr>
            <a:r>
              <a:rPr b="0" i="0" lang="en-US" sz="7300" u="none" cap="none" strike="noStrike">
                <a:solidFill>
                  <a:srgbClr val="000000"/>
                </a:solidFill>
                <a:latin typeface="Poppins Medium"/>
                <a:ea typeface="Poppins Medium"/>
                <a:cs typeface="Poppins Medium"/>
                <a:sym typeface="Poppins Medium"/>
              </a:rPr>
              <a:t>DOCUMENTO DE REQUISITOS</a:t>
            </a:r>
            <a:endParaRPr b="0" i="0" sz="7300" u="none" cap="none" strike="noStrike">
              <a:solidFill>
                <a:schemeClr val="dk1"/>
              </a:solidFill>
              <a:latin typeface="Arial"/>
              <a:ea typeface="Arial"/>
              <a:cs typeface="Arial"/>
              <a:sym typeface="Arial"/>
            </a:endParaRPr>
          </a:p>
        </p:txBody>
      </p:sp>
      <p:sp>
        <p:nvSpPr>
          <p:cNvPr id="525" name="Google Shape;525;p65"/>
          <p:cNvSpPr txBox="1"/>
          <p:nvPr/>
        </p:nvSpPr>
        <p:spPr>
          <a:xfrm>
            <a:off x="1183357" y="2380343"/>
            <a:ext cx="15921286" cy="7305559"/>
          </a:xfrm>
          <a:prstGeom prst="rect">
            <a:avLst/>
          </a:prstGeom>
          <a:noFill/>
          <a:ln>
            <a:noFill/>
          </a:ln>
        </p:spPr>
        <p:txBody>
          <a:bodyPr anchorCtr="0" anchor="t" bIns="91425" lIns="91425" spcFirstLastPara="1" rIns="91425" wrap="square" tIns="91425">
            <a:spAutoFit/>
          </a:bodyPr>
          <a:lstStyle/>
          <a:p>
            <a:pPr indent="0" lvl="1" marL="464819" marR="0" rtl="0" algn="just">
              <a:lnSpc>
                <a:spcPct val="100000"/>
              </a:lnSpc>
              <a:spcBef>
                <a:spcPts val="400"/>
              </a:spcBef>
              <a:spcAft>
                <a:spcPts val="0"/>
              </a:spcAft>
              <a:buClr>
                <a:srgbClr val="000000"/>
              </a:buClr>
              <a:buSzPts val="3000"/>
              <a:buFont typeface="Arial"/>
              <a:buNone/>
            </a:pPr>
            <a:r>
              <a:rPr b="1" i="0" lang="en-US" sz="3000" u="none" cap="none" strike="noStrike">
                <a:solidFill>
                  <a:schemeClr val="dk1"/>
                </a:solidFill>
                <a:latin typeface="Poppins Medium"/>
                <a:ea typeface="Poppins Medium"/>
                <a:cs typeface="Poppins Medium"/>
                <a:sym typeface="Poppins Medium"/>
              </a:rPr>
              <a:t>RF#04 : </a:t>
            </a:r>
            <a:r>
              <a:rPr b="0" i="0" lang="en-US" sz="3000" u="none" cap="none" strike="noStrike">
                <a:solidFill>
                  <a:schemeClr val="dk1"/>
                </a:solidFill>
                <a:latin typeface="Poppins Medium"/>
                <a:ea typeface="Poppins Medium"/>
                <a:cs typeface="Poppins Medium"/>
                <a:sym typeface="Poppins Medium"/>
              </a:rPr>
              <a:t>A tela disponibilizará 3 opções para o usuário escolher: </a:t>
            </a:r>
            <a:endParaRPr b="0" i="0" sz="3000" u="none" cap="none" strike="noStrike">
              <a:solidFill>
                <a:schemeClr val="dk1"/>
              </a:solidFill>
              <a:latin typeface="Poppins Medium"/>
              <a:ea typeface="Poppins Medium"/>
              <a:cs typeface="Poppins Medium"/>
              <a:sym typeface="Poppins Medium"/>
            </a:endParaRPr>
          </a:p>
          <a:p>
            <a:pPr indent="0" lvl="1" marL="464819" marR="0" rtl="0" algn="just">
              <a:lnSpc>
                <a:spcPct val="100000"/>
              </a:lnSpc>
              <a:spcBef>
                <a:spcPts val="1500"/>
              </a:spcBef>
              <a:spcAft>
                <a:spcPts val="0"/>
              </a:spcAft>
              <a:buClr>
                <a:srgbClr val="000000"/>
              </a:buClr>
              <a:buSzPts val="3000"/>
              <a:buFont typeface="Arial"/>
              <a:buNone/>
            </a:pPr>
            <a:r>
              <a:rPr b="0" i="0" lang="en-US" sz="3000" u="none" cap="none" strike="noStrike">
                <a:solidFill>
                  <a:schemeClr val="dk1"/>
                </a:solidFill>
                <a:latin typeface="Poppins Medium"/>
                <a:ea typeface="Poppins Medium"/>
                <a:cs typeface="Poppins Medium"/>
                <a:sym typeface="Poppins Medium"/>
              </a:rPr>
              <a:t>Entrar como paciente: Neste caso será solicitado o email (VARCHAR 255) e senha (VARCHAR 20) do paciente que já está cadastrado no sistema. </a:t>
            </a:r>
            <a:endParaRPr b="0" i="0" sz="3000" u="none" cap="none" strike="noStrike">
              <a:solidFill>
                <a:schemeClr val="dk1"/>
              </a:solidFill>
              <a:latin typeface="Poppins Medium"/>
              <a:ea typeface="Poppins Medium"/>
              <a:cs typeface="Poppins Medium"/>
              <a:sym typeface="Poppins Medium"/>
            </a:endParaRPr>
          </a:p>
          <a:p>
            <a:pPr indent="0" lvl="1" marL="464819" marR="0" rtl="0" algn="just">
              <a:lnSpc>
                <a:spcPct val="100000"/>
              </a:lnSpc>
              <a:spcBef>
                <a:spcPts val="1500"/>
              </a:spcBef>
              <a:spcAft>
                <a:spcPts val="0"/>
              </a:spcAft>
              <a:buClr>
                <a:srgbClr val="000000"/>
              </a:buClr>
              <a:buSzPts val="3000"/>
              <a:buFont typeface="Arial"/>
              <a:buNone/>
            </a:pPr>
            <a:r>
              <a:rPr b="0" i="0" lang="en-US" sz="3000" u="none" cap="none" strike="noStrike">
                <a:solidFill>
                  <a:schemeClr val="dk1"/>
                </a:solidFill>
                <a:latin typeface="Poppins Medium"/>
                <a:ea typeface="Poppins Medium"/>
                <a:cs typeface="Poppins Medium"/>
                <a:sym typeface="Poppins Medium"/>
              </a:rPr>
              <a:t>Entrar como funcionário/médico/gestor: Neste caso será solicitado o prontuário com uma letra inicial (m ou M para médico, f ou F para funcionário e g ou G para gestor) seguido, sem espaço, de uma sequência de 5 números (a definir) e a senha.</a:t>
            </a:r>
            <a:endParaRPr b="0" i="0" sz="3000" u="none" cap="none" strike="noStrike">
              <a:solidFill>
                <a:schemeClr val="dk1"/>
              </a:solidFill>
              <a:latin typeface="Poppins Medium"/>
              <a:ea typeface="Poppins Medium"/>
              <a:cs typeface="Poppins Medium"/>
              <a:sym typeface="Poppins Medium"/>
            </a:endParaRPr>
          </a:p>
          <a:p>
            <a:pPr indent="0" lvl="1" marL="464819" marR="0" rtl="0" algn="just">
              <a:lnSpc>
                <a:spcPct val="100000"/>
              </a:lnSpc>
              <a:spcBef>
                <a:spcPts val="1500"/>
              </a:spcBef>
              <a:spcAft>
                <a:spcPts val="0"/>
              </a:spcAft>
              <a:buClr>
                <a:srgbClr val="000000"/>
              </a:buClr>
              <a:buSzPts val="3000"/>
              <a:buFont typeface="Arial"/>
              <a:buNone/>
            </a:pPr>
            <a:r>
              <a:rPr b="0" i="0" lang="en-US" sz="3000" u="none" cap="none" strike="noStrike">
                <a:solidFill>
                  <a:schemeClr val="dk1"/>
                </a:solidFill>
                <a:latin typeface="Poppins Medium"/>
                <a:ea typeface="Poppins Medium"/>
                <a:cs typeface="Poppins Medium"/>
                <a:sym typeface="Poppins Medium"/>
              </a:rPr>
              <a:t>Para usuários não cadastrados haverá a opção de “criar cadastro” (onde será solicitado os dados destacados no RF#01) antes de ser efetuado o login. </a:t>
            </a:r>
            <a:endParaRPr b="0" i="0" sz="3000" u="none" cap="none" strike="noStrike">
              <a:solidFill>
                <a:schemeClr val="dk1"/>
              </a:solidFill>
              <a:latin typeface="Poppins Medium"/>
              <a:ea typeface="Poppins Medium"/>
              <a:cs typeface="Poppins Medium"/>
              <a:sym typeface="Poppins Medium"/>
            </a:endParaRPr>
          </a:p>
          <a:p>
            <a:pPr indent="0" lvl="0" marL="914400" marR="0" rtl="0" algn="just">
              <a:lnSpc>
                <a:spcPct val="100000"/>
              </a:lnSpc>
              <a:spcBef>
                <a:spcPts val="1500"/>
              </a:spcBef>
              <a:spcAft>
                <a:spcPts val="0"/>
              </a:spcAft>
              <a:buClr>
                <a:schemeClr val="dk1"/>
              </a:buClr>
              <a:buSzPts val="3480"/>
              <a:buFont typeface="Arial"/>
              <a:buNone/>
            </a:pPr>
            <a:r>
              <a:t/>
            </a:r>
            <a:endParaRPr b="0" i="0" sz="3480" u="none" cap="none" strike="noStrike">
              <a:solidFill>
                <a:schemeClr val="dk1"/>
              </a:solidFill>
              <a:latin typeface="arial"/>
              <a:ea typeface="arial"/>
              <a:cs typeface="arial"/>
              <a:sym typeface="arial"/>
            </a:endParaRPr>
          </a:p>
          <a:p>
            <a:pPr indent="0" lvl="0" marL="914400" marR="0" rtl="0" algn="just">
              <a:lnSpc>
                <a:spcPct val="100000"/>
              </a:lnSpc>
              <a:spcBef>
                <a:spcPts val="1500"/>
              </a:spcBef>
              <a:spcAft>
                <a:spcPts val="0"/>
              </a:spcAft>
              <a:buClr>
                <a:schemeClr val="dk1"/>
              </a:buClr>
              <a:buSzPts val="3480"/>
              <a:buFont typeface="arial"/>
              <a:buNone/>
            </a:pPr>
            <a:br>
              <a:rPr b="0" i="0" lang="en-US" sz="3480" u="none" cap="none" strike="noStrike">
                <a:solidFill>
                  <a:schemeClr val="dk1"/>
                </a:solidFill>
                <a:latin typeface="arial"/>
                <a:ea typeface="arial"/>
                <a:cs typeface="arial"/>
                <a:sym typeface="arial"/>
              </a:rPr>
            </a:br>
            <a:endParaRPr b="0" i="0" sz="10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1500"/>
              </a:spcBef>
              <a:spcAft>
                <a:spcPts val="0"/>
              </a:spcAft>
              <a:buClr>
                <a:schemeClr val="dk1"/>
              </a:buClr>
              <a:buSzPts val="3480"/>
              <a:buFont typeface="Arial"/>
              <a:buNone/>
            </a:pPr>
            <a:r>
              <a:t/>
            </a:r>
            <a:endParaRPr b="0" i="0" sz="3480" u="none" cap="none" strike="noStrike">
              <a:solidFill>
                <a:schemeClr val="dk1"/>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529" name="Shape 529"/>
        <p:cNvGrpSpPr/>
        <p:nvPr/>
      </p:nvGrpSpPr>
      <p:grpSpPr>
        <a:xfrm>
          <a:off x="0" y="0"/>
          <a:ext cx="0" cy="0"/>
          <a:chOff x="0" y="0"/>
          <a:chExt cx="0" cy="0"/>
        </a:xfrm>
      </p:grpSpPr>
      <p:pic>
        <p:nvPicPr>
          <p:cNvPr id="530" name="Google Shape;530;p66"/>
          <p:cNvPicPr preferRelativeResize="0"/>
          <p:nvPr/>
        </p:nvPicPr>
        <p:blipFill rotWithShape="1">
          <a:blip r:embed="rId3">
            <a:alphaModFix/>
          </a:blip>
          <a:srcRect b="0" l="0" r="0" t="0"/>
          <a:stretch/>
        </p:blipFill>
        <p:spPr>
          <a:xfrm rot="967800">
            <a:off x="14301720" y="-3411720"/>
            <a:ext cx="8369640" cy="8880480"/>
          </a:xfrm>
          <a:prstGeom prst="rect">
            <a:avLst/>
          </a:prstGeom>
          <a:noFill/>
          <a:ln>
            <a:noFill/>
          </a:ln>
        </p:spPr>
      </p:pic>
      <p:sp>
        <p:nvSpPr>
          <p:cNvPr id="531" name="Google Shape;531;p66"/>
          <p:cNvSpPr/>
          <p:nvPr/>
        </p:nvSpPr>
        <p:spPr>
          <a:xfrm>
            <a:off x="1028880" y="476280"/>
            <a:ext cx="16776000" cy="111204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Arial"/>
              <a:buNone/>
            </a:pPr>
            <a:r>
              <a:rPr b="0" i="0" lang="en-US" sz="7300" u="none" cap="none" strike="noStrike">
                <a:solidFill>
                  <a:srgbClr val="000000"/>
                </a:solidFill>
                <a:latin typeface="Poppins Medium"/>
                <a:ea typeface="Poppins Medium"/>
                <a:cs typeface="Poppins Medium"/>
                <a:sym typeface="Poppins Medium"/>
              </a:rPr>
              <a:t>DOCUMENTO DE REQUISITOS</a:t>
            </a:r>
            <a:endParaRPr b="0" i="0" sz="7300" u="none" cap="none" strike="noStrike">
              <a:solidFill>
                <a:schemeClr val="dk1"/>
              </a:solidFill>
              <a:latin typeface="Arial"/>
              <a:ea typeface="Arial"/>
              <a:cs typeface="Arial"/>
              <a:sym typeface="Arial"/>
            </a:endParaRPr>
          </a:p>
        </p:txBody>
      </p:sp>
      <p:sp>
        <p:nvSpPr>
          <p:cNvPr id="532" name="Google Shape;532;p66"/>
          <p:cNvSpPr txBox="1"/>
          <p:nvPr/>
        </p:nvSpPr>
        <p:spPr>
          <a:xfrm>
            <a:off x="1048470" y="1836736"/>
            <a:ext cx="16191060" cy="9254811"/>
          </a:xfrm>
          <a:prstGeom prst="rect">
            <a:avLst/>
          </a:prstGeom>
          <a:noFill/>
          <a:ln>
            <a:noFill/>
          </a:ln>
        </p:spPr>
        <p:txBody>
          <a:bodyPr anchorCtr="0" anchor="t" bIns="91425" lIns="91425" spcFirstLastPara="1" rIns="91425" wrap="square" tIns="91425">
            <a:spAutoFit/>
          </a:bodyPr>
          <a:lstStyle/>
          <a:p>
            <a:pPr indent="0" lvl="1" marL="464819" marR="0" rtl="0" algn="just">
              <a:lnSpc>
                <a:spcPct val="100000"/>
              </a:lnSpc>
              <a:spcBef>
                <a:spcPts val="400"/>
              </a:spcBef>
              <a:spcAft>
                <a:spcPts val="0"/>
              </a:spcAft>
              <a:buClr>
                <a:srgbClr val="000000"/>
              </a:buClr>
              <a:buSzPts val="3000"/>
              <a:buFont typeface="Arial"/>
              <a:buNone/>
            </a:pPr>
            <a:r>
              <a:rPr b="1" i="0" lang="en-US" sz="3000" u="none" cap="none" strike="noStrike">
                <a:solidFill>
                  <a:schemeClr val="dk1"/>
                </a:solidFill>
                <a:latin typeface="Poppins Medium"/>
                <a:ea typeface="Poppins Medium"/>
                <a:cs typeface="Poppins Medium"/>
                <a:sym typeface="Poppins Medium"/>
              </a:rPr>
              <a:t>RF#06 : </a:t>
            </a:r>
            <a:r>
              <a:rPr b="0" i="0" lang="en-US" sz="3000" u="none" cap="none" strike="noStrike">
                <a:solidFill>
                  <a:schemeClr val="dk1"/>
                </a:solidFill>
                <a:latin typeface="Poppins Medium"/>
                <a:ea typeface="Poppins Medium"/>
                <a:cs typeface="Poppins Medium"/>
                <a:sym typeface="Poppins Medium"/>
              </a:rPr>
              <a:t>Caso o usuário tenha esquecido a senha de acesso, deve-se existir um botão de “esqueci minha senha” na página de login, que ao selecionado deverá redirecionar o usuário para uma página no qual ele terá que confirmar o e-mail cadastrado para então enviar um link (por e-mail) de alteração de senha. Esta nova senha deverá conter:</a:t>
            </a:r>
            <a:endParaRPr b="0" i="0" sz="3000" u="none" cap="none" strike="noStrike">
              <a:solidFill>
                <a:schemeClr val="dk1"/>
              </a:solidFill>
              <a:latin typeface="Poppins Medium"/>
              <a:ea typeface="Poppins Medium"/>
              <a:cs typeface="Poppins Medium"/>
              <a:sym typeface="Poppins Medium"/>
            </a:endParaRPr>
          </a:p>
          <a:p>
            <a:pPr indent="0" lvl="1" marL="464819" marR="0" rtl="0" algn="just">
              <a:lnSpc>
                <a:spcPct val="100000"/>
              </a:lnSpc>
              <a:spcBef>
                <a:spcPts val="1500"/>
              </a:spcBef>
              <a:spcAft>
                <a:spcPts val="0"/>
              </a:spcAft>
              <a:buClr>
                <a:srgbClr val="000000"/>
              </a:buClr>
              <a:buSzPts val="3000"/>
              <a:buFont typeface="Arial"/>
              <a:buNone/>
            </a:pPr>
            <a:r>
              <a:rPr b="0" i="0" lang="en-US" sz="3000" u="none" cap="none" strike="noStrike">
                <a:solidFill>
                  <a:schemeClr val="dk1"/>
                </a:solidFill>
                <a:latin typeface="Poppins Medium"/>
                <a:ea typeface="Poppins Medium"/>
                <a:cs typeface="Poppins Medium"/>
                <a:sym typeface="Poppins Medium"/>
              </a:rPr>
              <a:t>Senha – (VARCHAR 20) </a:t>
            </a:r>
            <a:endParaRPr b="0" i="0" sz="3000" u="none" cap="none" strike="noStrike">
              <a:solidFill>
                <a:schemeClr val="dk1"/>
              </a:solidFill>
              <a:latin typeface="Poppins Medium"/>
              <a:ea typeface="Poppins Medium"/>
              <a:cs typeface="Poppins Medium"/>
              <a:sym typeface="Poppins Medium"/>
            </a:endParaRPr>
          </a:p>
          <a:p>
            <a:pPr indent="0" lvl="0" marL="0" marR="0" rtl="0" algn="just">
              <a:lnSpc>
                <a:spcPct val="100000"/>
              </a:lnSpc>
              <a:spcBef>
                <a:spcPts val="400"/>
              </a:spcBef>
              <a:spcAft>
                <a:spcPts val="0"/>
              </a:spcAft>
              <a:buClr>
                <a:srgbClr val="000000"/>
              </a:buClr>
              <a:buSzPts val="3000"/>
              <a:buFont typeface="Arial"/>
              <a:buNone/>
            </a:pPr>
            <a:r>
              <a:rPr b="0" i="0" lang="en-US" sz="3000" u="none" cap="none" strike="noStrike">
                <a:solidFill>
                  <a:schemeClr val="dk1"/>
                </a:solidFill>
                <a:latin typeface="Poppins Medium"/>
                <a:ea typeface="Poppins Medium"/>
                <a:cs typeface="Poppins Medium"/>
                <a:sym typeface="Poppins Medium"/>
              </a:rPr>
              <a:t>              - Maiúsculas de A-Z (26 caracteres);</a:t>
            </a:r>
            <a:endParaRPr b="0" i="0" sz="3000" u="none" cap="none" strike="noStrike">
              <a:solidFill>
                <a:schemeClr val="dk1"/>
              </a:solidFill>
              <a:latin typeface="Poppins Medium"/>
              <a:ea typeface="Poppins Medium"/>
              <a:cs typeface="Poppins Medium"/>
              <a:sym typeface="Poppins Medium"/>
            </a:endParaRPr>
          </a:p>
          <a:p>
            <a:pPr indent="0" lvl="0" marL="0" marR="0" rtl="0" algn="just">
              <a:lnSpc>
                <a:spcPct val="100000"/>
              </a:lnSpc>
              <a:spcBef>
                <a:spcPts val="400"/>
              </a:spcBef>
              <a:spcAft>
                <a:spcPts val="0"/>
              </a:spcAft>
              <a:buClr>
                <a:srgbClr val="000000"/>
              </a:buClr>
              <a:buSzPts val="3000"/>
              <a:buFont typeface="Arial"/>
              <a:buNone/>
            </a:pPr>
            <a:r>
              <a:rPr b="0" i="0" lang="en-US" sz="3000" u="none" cap="none" strike="noStrike">
                <a:solidFill>
                  <a:schemeClr val="dk1"/>
                </a:solidFill>
                <a:latin typeface="Poppins Medium"/>
                <a:ea typeface="Poppins Medium"/>
                <a:cs typeface="Poppins Medium"/>
                <a:sym typeface="Poppins Medium"/>
              </a:rPr>
              <a:t>              - Números de 0 a 9 (10 caracteres);</a:t>
            </a:r>
            <a:endParaRPr b="0" i="0" sz="3000" u="none" cap="none" strike="noStrike">
              <a:solidFill>
                <a:schemeClr val="dk1"/>
              </a:solidFill>
              <a:latin typeface="Poppins Medium"/>
              <a:ea typeface="Poppins Medium"/>
              <a:cs typeface="Poppins Medium"/>
              <a:sym typeface="Poppins Medium"/>
            </a:endParaRPr>
          </a:p>
          <a:p>
            <a:pPr indent="0" lvl="0" marL="0" marR="0" rtl="0" algn="just">
              <a:lnSpc>
                <a:spcPct val="100000"/>
              </a:lnSpc>
              <a:spcBef>
                <a:spcPts val="400"/>
              </a:spcBef>
              <a:spcAft>
                <a:spcPts val="0"/>
              </a:spcAft>
              <a:buClr>
                <a:srgbClr val="000000"/>
              </a:buClr>
              <a:buSzPts val="3000"/>
              <a:buFont typeface="Arial"/>
              <a:buNone/>
            </a:pPr>
            <a:r>
              <a:rPr b="0" i="0" lang="en-US" sz="3000" u="none" cap="none" strike="noStrike">
                <a:solidFill>
                  <a:schemeClr val="dk1"/>
                </a:solidFill>
                <a:latin typeface="Poppins Medium"/>
                <a:ea typeface="Poppins Medium"/>
                <a:cs typeface="Poppins Medium"/>
                <a:sym typeface="Poppins Medium"/>
              </a:rPr>
              <a:t>              - Minúsculas de a-z (26 caracteres);</a:t>
            </a:r>
            <a:endParaRPr b="0" i="0" sz="3000" u="none" cap="none" strike="noStrike">
              <a:solidFill>
                <a:schemeClr val="dk1"/>
              </a:solidFill>
              <a:latin typeface="Poppins Medium"/>
              <a:ea typeface="Poppins Medium"/>
              <a:cs typeface="Poppins Medium"/>
              <a:sym typeface="Poppins Medium"/>
            </a:endParaRPr>
          </a:p>
          <a:p>
            <a:pPr indent="0" lvl="0" marL="0" marR="0" rtl="0" algn="just">
              <a:lnSpc>
                <a:spcPct val="100000"/>
              </a:lnSpc>
              <a:spcBef>
                <a:spcPts val="400"/>
              </a:spcBef>
              <a:spcAft>
                <a:spcPts val="0"/>
              </a:spcAft>
              <a:buClr>
                <a:srgbClr val="000000"/>
              </a:buClr>
              <a:buSzPts val="3000"/>
              <a:buFont typeface="Arial"/>
              <a:buNone/>
            </a:pPr>
            <a:r>
              <a:rPr b="0" i="0" lang="en-US" sz="3000" u="none" cap="none" strike="noStrike">
                <a:solidFill>
                  <a:schemeClr val="dk1"/>
                </a:solidFill>
                <a:latin typeface="Poppins Medium"/>
                <a:ea typeface="Poppins Medium"/>
                <a:cs typeface="Poppins Medium"/>
                <a:sym typeface="Poppins Medium"/>
              </a:rPr>
              <a:t>              - Símbolos: ! # $ % &amp; ( ) * + , - . / : ; &lt; = &gt; ? @ \ ^ _  ~ (23 caracteres);</a:t>
            </a:r>
            <a:endParaRPr b="0" i="0" sz="3000" u="none" cap="none" strike="noStrike">
              <a:solidFill>
                <a:schemeClr val="dk1"/>
              </a:solidFill>
              <a:latin typeface="Poppins Medium"/>
              <a:ea typeface="Poppins Medium"/>
              <a:cs typeface="Poppins Medium"/>
              <a:sym typeface="Poppins Medium"/>
            </a:endParaRPr>
          </a:p>
          <a:p>
            <a:pPr indent="0" lvl="0" marL="0" marR="0" rtl="0" algn="just">
              <a:lnSpc>
                <a:spcPct val="100000"/>
              </a:lnSpc>
              <a:spcBef>
                <a:spcPts val="400"/>
              </a:spcBef>
              <a:spcAft>
                <a:spcPts val="0"/>
              </a:spcAft>
              <a:buClr>
                <a:srgbClr val="000000"/>
              </a:buClr>
              <a:buSzPts val="3000"/>
              <a:buFont typeface="Arial"/>
              <a:buNone/>
            </a:pPr>
            <a:r>
              <a:rPr b="0" i="0" lang="en-US" sz="3000" u="none" cap="none" strike="noStrike">
                <a:solidFill>
                  <a:schemeClr val="dk1"/>
                </a:solidFill>
                <a:latin typeface="Poppins Medium"/>
                <a:ea typeface="Poppins Medium"/>
                <a:cs typeface="Poppins Medium"/>
                <a:sym typeface="Poppins Medium"/>
              </a:rPr>
              <a:t>              - Ter pelo menos uma letra maiúscula e três números;</a:t>
            </a:r>
            <a:endParaRPr b="0" i="0" sz="3000" u="none" cap="none" strike="noStrike">
              <a:solidFill>
                <a:schemeClr val="dk1"/>
              </a:solidFill>
              <a:latin typeface="Poppins Medium"/>
              <a:ea typeface="Poppins Medium"/>
              <a:cs typeface="Poppins Medium"/>
              <a:sym typeface="Poppins Medium"/>
            </a:endParaRPr>
          </a:p>
          <a:p>
            <a:pPr indent="0" lvl="0" marL="0" marR="0" rtl="0" algn="just">
              <a:lnSpc>
                <a:spcPct val="100000"/>
              </a:lnSpc>
              <a:spcBef>
                <a:spcPts val="400"/>
              </a:spcBef>
              <a:spcAft>
                <a:spcPts val="0"/>
              </a:spcAft>
              <a:buClr>
                <a:srgbClr val="000000"/>
              </a:buClr>
              <a:buSzPts val="3000"/>
              <a:buFont typeface="Arial"/>
              <a:buNone/>
            </a:pPr>
            <a:r>
              <a:rPr b="0" i="0" lang="en-US" sz="3000" u="none" cap="none" strike="noStrike">
                <a:solidFill>
                  <a:schemeClr val="dk1"/>
                </a:solidFill>
                <a:latin typeface="Poppins Medium"/>
                <a:ea typeface="Poppins Medium"/>
                <a:cs typeface="Poppins Medium"/>
                <a:sym typeface="Poppins Medium"/>
              </a:rPr>
              <a:t>              - Ter no mínimo 6 caracteres;</a:t>
            </a:r>
            <a:endParaRPr b="0" i="0" sz="3000" u="none" cap="none" strike="noStrike">
              <a:solidFill>
                <a:schemeClr val="dk1"/>
              </a:solidFill>
              <a:latin typeface="Poppins Medium"/>
              <a:ea typeface="Poppins Medium"/>
              <a:cs typeface="Poppins Medium"/>
              <a:sym typeface="Poppins Medium"/>
            </a:endParaRPr>
          </a:p>
          <a:p>
            <a:pPr indent="0" lvl="0" marL="0" marR="0" rtl="0" algn="just">
              <a:lnSpc>
                <a:spcPct val="100000"/>
              </a:lnSpc>
              <a:spcBef>
                <a:spcPts val="2000"/>
              </a:spcBef>
              <a:spcAft>
                <a:spcPts val="0"/>
              </a:spcAft>
              <a:buClr>
                <a:srgbClr val="000000"/>
              </a:buClr>
              <a:buSzPts val="3000"/>
              <a:buFont typeface="Arial"/>
              <a:buNone/>
            </a:pPr>
            <a:r>
              <a:rPr b="0" i="0" lang="en-US" sz="3000" u="none" cap="none" strike="noStrike">
                <a:solidFill>
                  <a:schemeClr val="dk1"/>
                </a:solidFill>
                <a:latin typeface="Poppins Medium"/>
                <a:ea typeface="Poppins Medium"/>
                <a:cs typeface="Poppins Medium"/>
                <a:sym typeface="Poppins Medium"/>
              </a:rPr>
              <a:t>      Após isso, o usuário poderá acessar a conta com sua nova senha.</a:t>
            </a:r>
            <a:endParaRPr b="0" i="0" sz="3000" u="none" cap="none" strike="noStrike">
              <a:solidFill>
                <a:schemeClr val="dk1"/>
              </a:solidFill>
              <a:latin typeface="Poppins Medium"/>
              <a:ea typeface="Poppins Medium"/>
              <a:cs typeface="Poppins Medium"/>
              <a:sym typeface="Poppins Medium"/>
            </a:endParaRPr>
          </a:p>
          <a:p>
            <a:pPr indent="0" lvl="0" marL="914400" marR="0" rtl="0" algn="just">
              <a:lnSpc>
                <a:spcPct val="100000"/>
              </a:lnSpc>
              <a:spcBef>
                <a:spcPts val="400"/>
              </a:spcBef>
              <a:spcAft>
                <a:spcPts val="0"/>
              </a:spcAft>
              <a:buClr>
                <a:schemeClr val="dk1"/>
              </a:buClr>
              <a:buSzPts val="3480"/>
              <a:buFont typeface="Arial"/>
              <a:buNone/>
            </a:pPr>
            <a:r>
              <a:t/>
            </a:r>
            <a:endParaRPr b="0" i="0" sz="3480" u="none" cap="none" strike="noStrike">
              <a:solidFill>
                <a:schemeClr val="dk1"/>
              </a:solidFill>
              <a:latin typeface="arial"/>
              <a:ea typeface="arial"/>
              <a:cs typeface="arial"/>
              <a:sym typeface="arial"/>
            </a:endParaRPr>
          </a:p>
          <a:p>
            <a:pPr indent="0" lvl="0" marL="914400" marR="0" rtl="0" algn="just">
              <a:lnSpc>
                <a:spcPct val="100000"/>
              </a:lnSpc>
              <a:spcBef>
                <a:spcPts val="2000"/>
              </a:spcBef>
              <a:spcAft>
                <a:spcPts val="0"/>
              </a:spcAft>
              <a:buClr>
                <a:schemeClr val="dk1"/>
              </a:buClr>
              <a:buSzPts val="3480"/>
              <a:buFont typeface="arial"/>
              <a:buNone/>
            </a:pPr>
            <a:br>
              <a:rPr b="0" i="0" lang="en-US" sz="3480" u="none" cap="none" strike="noStrike">
                <a:solidFill>
                  <a:schemeClr val="dk1"/>
                </a:solidFill>
                <a:latin typeface="arial"/>
                <a:ea typeface="arial"/>
                <a:cs typeface="arial"/>
                <a:sym typeface="arial"/>
              </a:rPr>
            </a:br>
            <a:endParaRPr b="0" i="0" sz="10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1500"/>
              </a:spcBef>
              <a:spcAft>
                <a:spcPts val="0"/>
              </a:spcAft>
              <a:buClr>
                <a:schemeClr val="dk1"/>
              </a:buClr>
              <a:buSzPts val="3480"/>
              <a:buFont typeface="Arial"/>
              <a:buNone/>
            </a:pPr>
            <a:r>
              <a:t/>
            </a:r>
            <a:endParaRPr b="0" i="0" sz="3480" u="none" cap="none" strike="noStrike">
              <a:solidFill>
                <a:schemeClr val="dk1"/>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536" name="Shape 536"/>
        <p:cNvGrpSpPr/>
        <p:nvPr/>
      </p:nvGrpSpPr>
      <p:grpSpPr>
        <a:xfrm>
          <a:off x="0" y="0"/>
          <a:ext cx="0" cy="0"/>
          <a:chOff x="0" y="0"/>
          <a:chExt cx="0" cy="0"/>
        </a:xfrm>
      </p:grpSpPr>
      <p:pic>
        <p:nvPicPr>
          <p:cNvPr id="537" name="Google Shape;537;p67"/>
          <p:cNvPicPr preferRelativeResize="0"/>
          <p:nvPr/>
        </p:nvPicPr>
        <p:blipFill rotWithShape="1">
          <a:blip r:embed="rId3">
            <a:alphaModFix/>
          </a:blip>
          <a:srcRect b="0" l="0" r="0" t="0"/>
          <a:stretch/>
        </p:blipFill>
        <p:spPr>
          <a:xfrm rot="967800">
            <a:off x="14301720" y="-3411720"/>
            <a:ext cx="8369640" cy="8880480"/>
          </a:xfrm>
          <a:prstGeom prst="rect">
            <a:avLst/>
          </a:prstGeom>
          <a:noFill/>
          <a:ln>
            <a:noFill/>
          </a:ln>
        </p:spPr>
      </p:pic>
      <p:sp>
        <p:nvSpPr>
          <p:cNvPr id="538" name="Google Shape;538;p67"/>
          <p:cNvSpPr/>
          <p:nvPr/>
        </p:nvSpPr>
        <p:spPr>
          <a:xfrm>
            <a:off x="1028880" y="476280"/>
            <a:ext cx="16776000" cy="111204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Arial"/>
              <a:buNone/>
            </a:pPr>
            <a:r>
              <a:rPr b="0" i="0" lang="en-US" sz="7300" u="none" cap="none" strike="noStrike">
                <a:solidFill>
                  <a:srgbClr val="000000"/>
                </a:solidFill>
                <a:latin typeface="Poppins Medium"/>
                <a:ea typeface="Poppins Medium"/>
                <a:cs typeface="Poppins Medium"/>
                <a:sym typeface="Poppins Medium"/>
              </a:rPr>
              <a:t>DOCUMENTO DE REQUISITOS</a:t>
            </a:r>
            <a:endParaRPr b="0" i="0" sz="7300" u="none" cap="none" strike="noStrike">
              <a:solidFill>
                <a:schemeClr val="dk1"/>
              </a:solidFill>
              <a:latin typeface="Arial"/>
              <a:ea typeface="Arial"/>
              <a:cs typeface="Arial"/>
              <a:sym typeface="Arial"/>
            </a:endParaRPr>
          </a:p>
        </p:txBody>
      </p:sp>
      <p:sp>
        <p:nvSpPr>
          <p:cNvPr id="539" name="Google Shape;539;p67"/>
          <p:cNvSpPr txBox="1"/>
          <p:nvPr/>
        </p:nvSpPr>
        <p:spPr>
          <a:xfrm>
            <a:off x="965643" y="2579809"/>
            <a:ext cx="16356714" cy="8245304"/>
          </a:xfrm>
          <a:prstGeom prst="rect">
            <a:avLst/>
          </a:prstGeom>
          <a:noFill/>
          <a:ln>
            <a:noFill/>
          </a:ln>
        </p:spPr>
        <p:txBody>
          <a:bodyPr anchorCtr="0" anchor="t" bIns="91425" lIns="91425" spcFirstLastPara="1" rIns="91425" wrap="square" tIns="91425">
            <a:spAutoFit/>
          </a:bodyPr>
          <a:lstStyle/>
          <a:p>
            <a:pPr indent="0" lvl="1" marL="464819" marR="0" rtl="0" algn="just">
              <a:lnSpc>
                <a:spcPct val="100000"/>
              </a:lnSpc>
              <a:spcBef>
                <a:spcPts val="400"/>
              </a:spcBef>
              <a:spcAft>
                <a:spcPts val="0"/>
              </a:spcAft>
              <a:buClr>
                <a:srgbClr val="000000"/>
              </a:buClr>
              <a:buSzPts val="3000"/>
              <a:buFont typeface="Arial"/>
              <a:buNone/>
            </a:pPr>
            <a:r>
              <a:rPr b="1" i="0" lang="en-US" sz="3000" u="none" cap="none" strike="noStrike">
                <a:solidFill>
                  <a:schemeClr val="dk1"/>
                </a:solidFill>
                <a:latin typeface="Poppins Medium"/>
                <a:ea typeface="Poppins Medium"/>
                <a:cs typeface="Poppins Medium"/>
                <a:sym typeface="Poppins Medium"/>
              </a:rPr>
              <a:t>RF#11 : </a:t>
            </a:r>
            <a:r>
              <a:rPr b="0" i="0" lang="en-US" sz="3000" u="none" cap="none" strike="noStrike">
                <a:solidFill>
                  <a:schemeClr val="dk1"/>
                </a:solidFill>
                <a:latin typeface="Poppins Medium"/>
                <a:ea typeface="Poppins Medium"/>
                <a:cs typeface="Poppins Medium"/>
                <a:sym typeface="Poppins Medium"/>
              </a:rPr>
              <a:t>O sistema deve especificar qual o tipo de acesso que os  pacientes, administradores, secretárias, médicos, enfermeiros têm  em cada funcionalidade. </a:t>
            </a:r>
            <a:endParaRPr b="0" i="0" sz="3000" u="none" cap="none" strike="noStrike">
              <a:solidFill>
                <a:schemeClr val="dk1"/>
              </a:solidFill>
              <a:latin typeface="Poppins Medium"/>
              <a:ea typeface="Poppins Medium"/>
              <a:cs typeface="Poppins Medium"/>
              <a:sym typeface="Poppins Medium"/>
            </a:endParaRPr>
          </a:p>
          <a:p>
            <a:pPr indent="0" lvl="1" marL="464819" marR="0" rtl="0" algn="just">
              <a:lnSpc>
                <a:spcPct val="100000"/>
              </a:lnSpc>
              <a:spcBef>
                <a:spcPts val="1500"/>
              </a:spcBef>
              <a:spcAft>
                <a:spcPts val="0"/>
              </a:spcAft>
              <a:buClr>
                <a:srgbClr val="000000"/>
              </a:buClr>
              <a:buSzPts val="3000"/>
              <a:buFont typeface="Arial"/>
              <a:buNone/>
            </a:pPr>
            <a:r>
              <a:rPr b="0" i="0" lang="en-US" sz="3000" u="none" cap="none" strike="noStrike">
                <a:solidFill>
                  <a:schemeClr val="dk1"/>
                </a:solidFill>
                <a:latin typeface="Poppins Medium"/>
                <a:ea typeface="Poppins Medium"/>
                <a:cs typeface="Poppins Medium"/>
                <a:sym typeface="Poppins Medium"/>
              </a:rPr>
              <a:t>Por exemplo: Em  Cadastro Pessoal dos Pacientes, somente terão acesso os pacientes, em Gestão dos Dependentes terão acesso os pacientes e administradores, Login no Portal terão acesso os pacientes, administradores, secretários, médicos e enfermeiros, etc.</a:t>
            </a:r>
            <a:endParaRPr b="0" i="0" sz="3000" u="none" cap="none" strike="noStrike">
              <a:solidFill>
                <a:schemeClr val="dk1"/>
              </a:solidFill>
              <a:latin typeface="Poppins Medium"/>
              <a:ea typeface="Poppins Medium"/>
              <a:cs typeface="Poppins Medium"/>
              <a:sym typeface="Poppins Medium"/>
            </a:endParaRPr>
          </a:p>
          <a:p>
            <a:pPr indent="0" lvl="0" marL="0" marR="0" rtl="0" algn="just">
              <a:lnSpc>
                <a:spcPct val="100000"/>
              </a:lnSpc>
              <a:spcBef>
                <a:spcPts val="1500"/>
              </a:spcBef>
              <a:spcAft>
                <a:spcPts val="0"/>
              </a:spcAft>
              <a:buClr>
                <a:schemeClr val="dk1"/>
              </a:buClr>
              <a:buSzPts val="3480"/>
              <a:buFont typeface="Arial"/>
              <a:buNone/>
            </a:pPr>
            <a:r>
              <a:t/>
            </a:r>
            <a:endParaRPr b="0" i="0" sz="3480" u="none" cap="none" strike="noStrike">
              <a:solidFill>
                <a:schemeClr val="dk1"/>
              </a:solidFill>
              <a:latin typeface="arial"/>
              <a:ea typeface="arial"/>
              <a:cs typeface="arial"/>
              <a:sym typeface="arial"/>
            </a:endParaRPr>
          </a:p>
          <a:p>
            <a:pPr indent="0" lvl="0" marL="0" marR="0" rtl="0" algn="just">
              <a:lnSpc>
                <a:spcPct val="100000"/>
              </a:lnSpc>
              <a:spcBef>
                <a:spcPts val="1500"/>
              </a:spcBef>
              <a:spcAft>
                <a:spcPts val="0"/>
              </a:spcAft>
              <a:buClr>
                <a:schemeClr val="dk1"/>
              </a:buClr>
              <a:buSzPts val="3480"/>
              <a:buFont typeface="Arial"/>
              <a:buNone/>
            </a:pPr>
            <a:r>
              <a:t/>
            </a:r>
            <a:endParaRPr b="0" i="0" sz="3480" u="none" cap="none" strike="noStrike">
              <a:solidFill>
                <a:schemeClr val="dk1"/>
              </a:solidFill>
              <a:latin typeface="arial"/>
              <a:ea typeface="arial"/>
              <a:cs typeface="arial"/>
              <a:sym typeface="arial"/>
            </a:endParaRPr>
          </a:p>
          <a:p>
            <a:pPr indent="0" lvl="0" marL="0" marR="0" rtl="0" algn="just">
              <a:lnSpc>
                <a:spcPct val="100000"/>
              </a:lnSpc>
              <a:spcBef>
                <a:spcPts val="1500"/>
              </a:spcBef>
              <a:spcAft>
                <a:spcPts val="0"/>
              </a:spcAft>
              <a:buClr>
                <a:schemeClr val="dk1"/>
              </a:buClr>
              <a:buSzPts val="3480"/>
              <a:buFont typeface="arial"/>
              <a:buNone/>
            </a:pPr>
            <a:r>
              <a:rPr b="0" i="0" lang="en-US" sz="3480" u="none" cap="none" strike="noStrike">
                <a:solidFill>
                  <a:schemeClr val="dk1"/>
                </a:solidFill>
                <a:latin typeface="arial"/>
                <a:ea typeface="arial"/>
                <a:cs typeface="arial"/>
                <a:sym typeface="arial"/>
              </a:rPr>
              <a:t>	</a:t>
            </a:r>
            <a:endParaRPr b="0" i="0" sz="3480" u="none" cap="none" strike="noStrike">
              <a:solidFill>
                <a:schemeClr val="dk1"/>
              </a:solidFill>
              <a:latin typeface="arial"/>
              <a:ea typeface="arial"/>
              <a:cs typeface="arial"/>
              <a:sym typeface="arial"/>
            </a:endParaRPr>
          </a:p>
          <a:p>
            <a:pPr indent="0" lvl="0" marL="914400" marR="0" rtl="0" algn="just">
              <a:lnSpc>
                <a:spcPct val="100000"/>
              </a:lnSpc>
              <a:spcBef>
                <a:spcPts val="1500"/>
              </a:spcBef>
              <a:spcAft>
                <a:spcPts val="0"/>
              </a:spcAft>
              <a:buClr>
                <a:schemeClr val="dk1"/>
              </a:buClr>
              <a:buSzPts val="3480"/>
              <a:buFont typeface="Arial"/>
              <a:buNone/>
            </a:pPr>
            <a:r>
              <a:t/>
            </a:r>
            <a:endParaRPr b="0" i="0" sz="3480" u="none" cap="none" strike="noStrike">
              <a:solidFill>
                <a:schemeClr val="dk1"/>
              </a:solidFill>
              <a:latin typeface="arial"/>
              <a:ea typeface="arial"/>
              <a:cs typeface="arial"/>
              <a:sym typeface="arial"/>
            </a:endParaRPr>
          </a:p>
          <a:p>
            <a:pPr indent="0" lvl="0" marL="914400" marR="0" rtl="0" algn="just">
              <a:lnSpc>
                <a:spcPct val="100000"/>
              </a:lnSpc>
              <a:spcBef>
                <a:spcPts val="2000"/>
              </a:spcBef>
              <a:spcAft>
                <a:spcPts val="0"/>
              </a:spcAft>
              <a:buClr>
                <a:schemeClr val="dk1"/>
              </a:buClr>
              <a:buSzPts val="3480"/>
              <a:buFont typeface="arial"/>
              <a:buNone/>
            </a:pPr>
            <a:br>
              <a:rPr b="0" i="0" lang="en-US" sz="3480" u="none" cap="none" strike="noStrike">
                <a:solidFill>
                  <a:schemeClr val="dk1"/>
                </a:solidFill>
                <a:latin typeface="arial"/>
                <a:ea typeface="arial"/>
                <a:cs typeface="arial"/>
                <a:sym typeface="arial"/>
              </a:rPr>
            </a:br>
            <a:endParaRPr b="0" i="0" sz="10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1500"/>
              </a:spcBef>
              <a:spcAft>
                <a:spcPts val="0"/>
              </a:spcAft>
              <a:buClr>
                <a:schemeClr val="dk1"/>
              </a:buClr>
              <a:buSzPts val="3480"/>
              <a:buFont typeface="Arial"/>
              <a:buNone/>
            </a:pPr>
            <a:r>
              <a:t/>
            </a:r>
            <a:endParaRPr b="0" i="0" sz="3480" u="none" cap="none" strike="noStrike">
              <a:solidFill>
                <a:schemeClr val="dk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543" name="Shape 543"/>
        <p:cNvGrpSpPr/>
        <p:nvPr/>
      </p:nvGrpSpPr>
      <p:grpSpPr>
        <a:xfrm>
          <a:off x="0" y="0"/>
          <a:ext cx="0" cy="0"/>
          <a:chOff x="0" y="0"/>
          <a:chExt cx="0" cy="0"/>
        </a:xfrm>
      </p:grpSpPr>
      <p:sp>
        <p:nvSpPr>
          <p:cNvPr id="544" name="Google Shape;544;p68"/>
          <p:cNvSpPr/>
          <p:nvPr/>
        </p:nvSpPr>
        <p:spPr>
          <a:xfrm>
            <a:off x="1028880" y="476280"/>
            <a:ext cx="16776000" cy="111204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Arial"/>
              <a:buNone/>
            </a:pPr>
            <a:r>
              <a:rPr b="0" i="0" lang="en-US" sz="7300" u="none" cap="none" strike="noStrike">
                <a:solidFill>
                  <a:srgbClr val="000000"/>
                </a:solidFill>
                <a:latin typeface="Poppins Medium"/>
                <a:ea typeface="Poppins Medium"/>
                <a:cs typeface="Poppins Medium"/>
                <a:sym typeface="Poppins Medium"/>
              </a:rPr>
              <a:t>DOCUMENTO DE REQUISITOS</a:t>
            </a:r>
            <a:endParaRPr b="0" i="0" sz="7300" u="none" cap="none" strike="noStrike">
              <a:solidFill>
                <a:schemeClr val="dk1"/>
              </a:solidFill>
              <a:latin typeface="Arial"/>
              <a:ea typeface="Arial"/>
              <a:cs typeface="Arial"/>
              <a:sym typeface="Arial"/>
            </a:endParaRPr>
          </a:p>
        </p:txBody>
      </p:sp>
      <p:sp>
        <p:nvSpPr>
          <p:cNvPr id="545" name="Google Shape;545;p68"/>
          <p:cNvSpPr/>
          <p:nvPr/>
        </p:nvSpPr>
        <p:spPr>
          <a:xfrm>
            <a:off x="3272760" y="1537200"/>
            <a:ext cx="11741760" cy="51886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rgbClr val="000000"/>
              </a:buClr>
              <a:buSzPts val="3060"/>
              <a:buFont typeface="Arial"/>
              <a:buNone/>
            </a:pPr>
            <a:r>
              <a:rPr b="0" i="0" lang="en-US" sz="3060" u="none" cap="none" strike="noStrike">
                <a:solidFill>
                  <a:srgbClr val="000000"/>
                </a:solidFill>
                <a:latin typeface="Poppins Medium"/>
                <a:ea typeface="Poppins Medium"/>
                <a:cs typeface="Poppins Medium"/>
                <a:sym typeface="Poppins Medium"/>
              </a:rPr>
              <a:t>Não Funcionais: Maurício</a:t>
            </a:r>
            <a:endParaRPr b="0" i="0" sz="3060" u="none" cap="none" strike="noStrike">
              <a:solidFill>
                <a:schemeClr val="dk1"/>
              </a:solidFill>
              <a:latin typeface="Arial"/>
              <a:ea typeface="Arial"/>
              <a:cs typeface="Arial"/>
              <a:sym typeface="Arial"/>
            </a:endParaRPr>
          </a:p>
        </p:txBody>
      </p:sp>
      <p:pic>
        <p:nvPicPr>
          <p:cNvPr id="546" name="Google Shape;546;p68"/>
          <p:cNvPicPr preferRelativeResize="0"/>
          <p:nvPr/>
        </p:nvPicPr>
        <p:blipFill rotWithShape="1">
          <a:blip r:embed="rId3">
            <a:alphaModFix/>
          </a:blip>
          <a:srcRect b="0" l="0" r="0" t="0"/>
          <a:stretch/>
        </p:blipFill>
        <p:spPr>
          <a:xfrm rot="-1765800">
            <a:off x="-3156480" y="4818240"/>
            <a:ext cx="8369640" cy="8880480"/>
          </a:xfrm>
          <a:prstGeom prst="rect">
            <a:avLst/>
          </a:prstGeom>
          <a:noFill/>
          <a:ln>
            <a:noFill/>
          </a:ln>
        </p:spPr>
      </p:pic>
      <p:sp>
        <p:nvSpPr>
          <p:cNvPr id="547" name="Google Shape;547;p68"/>
          <p:cNvSpPr txBox="1"/>
          <p:nvPr/>
        </p:nvSpPr>
        <p:spPr>
          <a:xfrm>
            <a:off x="2071816" y="3006765"/>
            <a:ext cx="14690100" cy="81579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3000"/>
              <a:buFont typeface="Arial"/>
              <a:buNone/>
            </a:pPr>
            <a:r>
              <a:rPr b="1" i="0" lang="en-US" sz="3000" u="none" cap="none" strike="noStrike">
                <a:solidFill>
                  <a:schemeClr val="dk1"/>
                </a:solidFill>
                <a:latin typeface="Poppins Medium"/>
                <a:ea typeface="Poppins Medium"/>
                <a:cs typeface="Poppins Medium"/>
                <a:sym typeface="Poppins Medium"/>
              </a:rPr>
              <a:t>RN#4 </a:t>
            </a:r>
            <a:r>
              <a:rPr b="1" i="0" lang="en-US" sz="3000" u="none" cap="none" strike="noStrike">
                <a:solidFill>
                  <a:schemeClr val="dk1"/>
                </a:solidFill>
                <a:latin typeface="Poppins"/>
                <a:ea typeface="Poppins"/>
                <a:cs typeface="Poppins"/>
                <a:sym typeface="Poppins"/>
              </a:rPr>
              <a:t> </a:t>
            </a:r>
            <a:r>
              <a:rPr b="0" i="0" lang="en-US" sz="3000" u="none" cap="none" strike="noStrike">
                <a:solidFill>
                  <a:schemeClr val="dk1"/>
                </a:solidFill>
                <a:latin typeface="Poppins"/>
                <a:ea typeface="Poppins"/>
                <a:cs typeface="Poppins"/>
                <a:sym typeface="Poppins"/>
              </a:rPr>
              <a:t>O sistema obrigatoriamente deve ser compatível com os navegadores Google Chrome, Firefox e Edge.</a:t>
            </a:r>
            <a:endParaRPr b="0" i="0" sz="3000" u="none" cap="none" strike="noStrike">
              <a:solidFill>
                <a:schemeClr val="dk1"/>
              </a:solidFill>
              <a:latin typeface="Poppins"/>
              <a:ea typeface="Poppins"/>
              <a:cs typeface="Poppins"/>
              <a:sym typeface="Poppins"/>
            </a:endParaRPr>
          </a:p>
          <a:p>
            <a:pPr indent="0" lvl="0" marL="457200" marR="0" rtl="0" algn="just">
              <a:lnSpc>
                <a:spcPct val="100000"/>
              </a:lnSpc>
              <a:spcBef>
                <a:spcPts val="0"/>
              </a:spcBef>
              <a:spcAft>
                <a:spcPts val="0"/>
              </a:spcAft>
              <a:buClr>
                <a:srgbClr val="000000"/>
              </a:buClr>
              <a:buSzPts val="3000"/>
              <a:buFont typeface="Arial"/>
              <a:buNone/>
            </a:pPr>
            <a:r>
              <a:t/>
            </a:r>
            <a:endParaRPr b="0" i="0" sz="3000" u="none" cap="none" strike="noStrike">
              <a:solidFill>
                <a:schemeClr val="dk1"/>
              </a:solidFill>
              <a:latin typeface="Poppins"/>
              <a:ea typeface="Poppins"/>
              <a:cs typeface="Poppins"/>
              <a:sym typeface="Poppins"/>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3000"/>
              <a:buFont typeface="Arial"/>
              <a:buNone/>
            </a:pPr>
            <a:r>
              <a:rPr b="1" i="0" lang="en-US" sz="3000" u="none" cap="none" strike="noStrike">
                <a:solidFill>
                  <a:schemeClr val="dk1"/>
                </a:solidFill>
                <a:latin typeface="Poppins Medium"/>
                <a:ea typeface="Poppins Medium"/>
                <a:cs typeface="Poppins Medium"/>
                <a:sym typeface="Poppins Medium"/>
              </a:rPr>
              <a:t>RN #09 </a:t>
            </a:r>
            <a:r>
              <a:rPr b="0" i="0" lang="en-US" sz="3000" u="none" cap="none" strike="noStrike">
                <a:solidFill>
                  <a:schemeClr val="dk1"/>
                </a:solidFill>
                <a:latin typeface="Poppins"/>
                <a:ea typeface="Poppins"/>
                <a:cs typeface="Poppins"/>
                <a:sym typeface="Poppins"/>
              </a:rPr>
              <a:t>O sistema deve disponibilizar a documentação do desenvolvimento deste documento para que todos participantes da matéria tenham acesso a ela.</a:t>
            </a:r>
            <a:endParaRPr b="0" i="0" sz="3000" u="none" cap="none" strike="noStrike">
              <a:solidFill>
                <a:schemeClr val="dk1"/>
              </a:solidFill>
              <a:latin typeface="Poppins"/>
              <a:ea typeface="Poppins"/>
              <a:cs typeface="Poppins"/>
              <a:sym typeface="Poppins"/>
            </a:endParaRPr>
          </a:p>
          <a:p>
            <a:pPr indent="0" lvl="0" marL="457200" marR="0" rtl="0" algn="just">
              <a:lnSpc>
                <a:spcPct val="100000"/>
              </a:lnSpc>
              <a:spcBef>
                <a:spcPts val="0"/>
              </a:spcBef>
              <a:spcAft>
                <a:spcPts val="0"/>
              </a:spcAft>
              <a:buClr>
                <a:srgbClr val="000000"/>
              </a:buClr>
              <a:buSzPts val="3000"/>
              <a:buFont typeface="Arial"/>
              <a:buNone/>
            </a:pPr>
            <a:r>
              <a:t/>
            </a:r>
            <a:endParaRPr b="0" i="0" sz="3000" u="none" cap="none" strike="noStrike">
              <a:solidFill>
                <a:schemeClr val="dk1"/>
              </a:solidFill>
              <a:latin typeface="Poppins"/>
              <a:ea typeface="Poppins"/>
              <a:cs typeface="Poppins"/>
              <a:sym typeface="Poppins"/>
            </a:endParaRPr>
          </a:p>
          <a:p>
            <a:pPr indent="0" lvl="0" marL="0" marR="0" rtl="0" algn="just">
              <a:lnSpc>
                <a:spcPct val="100000"/>
              </a:lnSpc>
              <a:spcBef>
                <a:spcPts val="0"/>
              </a:spcBef>
              <a:spcAft>
                <a:spcPts val="0"/>
              </a:spcAft>
              <a:buClr>
                <a:srgbClr val="000000"/>
              </a:buClr>
              <a:buSzPts val="3000"/>
              <a:buFont typeface="Arial"/>
              <a:buNone/>
            </a:pPr>
            <a:r>
              <a:rPr b="1" i="0" lang="en-US" sz="3000" u="none" cap="none" strike="noStrike">
                <a:solidFill>
                  <a:schemeClr val="dk1"/>
                </a:solidFill>
                <a:latin typeface="Poppins Medium"/>
                <a:ea typeface="Poppins Medium"/>
                <a:cs typeface="Poppins Medium"/>
                <a:sym typeface="Poppins Medium"/>
              </a:rPr>
              <a:t>RN #11 </a:t>
            </a:r>
            <a:r>
              <a:rPr b="0" i="0" lang="en-US" sz="3000" u="none" cap="none" strike="noStrike">
                <a:solidFill>
                  <a:schemeClr val="dk1"/>
                </a:solidFill>
                <a:latin typeface="Poppins"/>
                <a:ea typeface="Poppins"/>
                <a:cs typeface="Poppins"/>
                <a:sym typeface="Poppins"/>
              </a:rPr>
              <a:t>O sistema deve proporcionar uma interface com opções simples e autoexplicativas ao usuário utilizando de uma linguagem  culta mas de fácil entendimento.</a:t>
            </a:r>
            <a:endParaRPr b="0" i="0" sz="3000" u="none" cap="none" strike="noStrike">
              <a:solidFill>
                <a:schemeClr val="dk1"/>
              </a:solidFill>
              <a:latin typeface="Poppins"/>
              <a:ea typeface="Poppins"/>
              <a:cs typeface="Poppins"/>
              <a:sym typeface="Poppins"/>
            </a:endParaRPr>
          </a:p>
          <a:p>
            <a:pPr indent="0" lvl="0" marL="0" marR="0" rtl="0" algn="just">
              <a:lnSpc>
                <a:spcPct val="100000"/>
              </a:lnSpc>
              <a:spcBef>
                <a:spcPts val="0"/>
              </a:spcBef>
              <a:spcAft>
                <a:spcPts val="0"/>
              </a:spcAft>
              <a:buClr>
                <a:srgbClr val="000000"/>
              </a:buClr>
              <a:buSzPts val="3000"/>
              <a:buFont typeface="Arial"/>
              <a:buNone/>
            </a:pPr>
            <a:r>
              <a:t/>
            </a:r>
            <a:endParaRPr b="1" i="0" sz="3000" u="none" cap="none" strike="noStrike">
              <a:solidFill>
                <a:schemeClr val="dk1"/>
              </a:solidFill>
              <a:latin typeface="Poppins Medium"/>
              <a:ea typeface="Poppins Medium"/>
              <a:cs typeface="Poppins Medium"/>
              <a:sym typeface="Poppins Medium"/>
            </a:endParaRPr>
          </a:p>
          <a:p>
            <a:pPr indent="0" lvl="0" marL="0" marR="0" rtl="0" algn="just">
              <a:lnSpc>
                <a:spcPct val="100000"/>
              </a:lnSpc>
              <a:spcBef>
                <a:spcPts val="0"/>
              </a:spcBef>
              <a:spcAft>
                <a:spcPts val="0"/>
              </a:spcAft>
              <a:buClr>
                <a:srgbClr val="000000"/>
              </a:buClr>
              <a:buSzPts val="3000"/>
              <a:buFont typeface="Arial"/>
              <a:buNone/>
            </a:pPr>
            <a:r>
              <a:rPr b="1" i="0" lang="en-US" sz="3000" u="none" cap="none" strike="noStrike">
                <a:solidFill>
                  <a:schemeClr val="dk1"/>
                </a:solidFill>
                <a:latin typeface="Poppins Medium"/>
                <a:ea typeface="Poppins Medium"/>
                <a:cs typeface="Poppins Medium"/>
                <a:sym typeface="Poppins Medium"/>
              </a:rPr>
              <a:t>RN #19 </a:t>
            </a:r>
            <a:r>
              <a:rPr b="0" i="0" lang="en-US" sz="3000" u="none" cap="none" strike="noStrike">
                <a:solidFill>
                  <a:schemeClr val="dk1"/>
                </a:solidFill>
                <a:latin typeface="Poppins Medium"/>
                <a:ea typeface="Poppins Medium"/>
                <a:cs typeface="Poppins Medium"/>
                <a:sym typeface="Poppins Medium"/>
              </a:rPr>
              <a:t>Tutoriais básicos da navegação pelo sistema;</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3000"/>
              <a:buFont typeface="Arial"/>
              <a:buNone/>
            </a:pPr>
            <a:r>
              <a:t/>
            </a:r>
            <a:endParaRPr b="1" i="0" sz="3000" u="none" cap="none" strike="noStrike">
              <a:solidFill>
                <a:schemeClr val="dk1"/>
              </a:solidFill>
              <a:latin typeface="Poppins Medium"/>
              <a:ea typeface="Poppins Medium"/>
              <a:cs typeface="Poppins Medium"/>
              <a:sym typeface="Poppins Medium"/>
            </a:endParaRPr>
          </a:p>
          <a:p>
            <a:pPr indent="0" lvl="0" marL="457200" marR="0" rtl="0" algn="just">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Poppins"/>
              <a:ea typeface="Poppins"/>
              <a:cs typeface="Poppins"/>
              <a:sym typeface="Poppins"/>
            </a:endParaRPr>
          </a:p>
          <a:p>
            <a:pPr indent="-266700" lvl="0" marL="457200" marR="0" rtl="0" algn="just">
              <a:lnSpc>
                <a:spcPct val="100000"/>
              </a:lnSpc>
              <a:spcBef>
                <a:spcPts val="0"/>
              </a:spcBef>
              <a:spcAft>
                <a:spcPts val="0"/>
              </a:spcAft>
              <a:buClr>
                <a:schemeClr val="dk1"/>
              </a:buClr>
              <a:buSzPts val="3000"/>
              <a:buFont typeface="Courier New"/>
              <a:buNone/>
            </a:pPr>
            <a:r>
              <a:t/>
            </a:r>
            <a:endParaRPr b="1" i="0" sz="3000" u="none" cap="none" strike="noStrike">
              <a:solidFill>
                <a:schemeClr val="dk1"/>
              </a:solidFill>
              <a:latin typeface="Poppins Medium"/>
              <a:ea typeface="Poppins Medium"/>
              <a:cs typeface="Poppins Medium"/>
              <a:sym typeface="Poppins Medium"/>
            </a:endParaRPr>
          </a:p>
          <a:p>
            <a:pPr indent="0" lvl="0" marL="457200" marR="0" rtl="0" algn="just">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Poppins"/>
              <a:ea typeface="Poppins"/>
              <a:cs typeface="Poppins"/>
              <a:sym typeface="Poppins"/>
            </a:endParaRPr>
          </a:p>
          <a:p>
            <a:pPr indent="0" lvl="0" marL="457200" marR="0" rtl="0" algn="just">
              <a:lnSpc>
                <a:spcPct val="100000"/>
              </a:lnSpc>
              <a:spcBef>
                <a:spcPts val="0"/>
              </a:spcBef>
              <a:spcAft>
                <a:spcPts val="0"/>
              </a:spcAft>
              <a:buClr>
                <a:srgbClr val="000000"/>
              </a:buClr>
              <a:buSzPts val="3000"/>
              <a:buFont typeface="Arial"/>
              <a:buNone/>
            </a:pPr>
            <a:r>
              <a:t/>
            </a:r>
            <a:endParaRPr b="0" i="0" sz="3000" u="none" cap="none" strike="noStrike">
              <a:solidFill>
                <a:schemeClr val="dk1"/>
              </a:solidFill>
              <a:latin typeface="Poppins Medium"/>
              <a:ea typeface="Poppins Medium"/>
              <a:cs typeface="Poppins Medium"/>
              <a:sym typeface="Poppins Medium"/>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551" name="Shape 551"/>
        <p:cNvGrpSpPr/>
        <p:nvPr/>
      </p:nvGrpSpPr>
      <p:grpSpPr>
        <a:xfrm>
          <a:off x="0" y="0"/>
          <a:ext cx="0" cy="0"/>
          <a:chOff x="0" y="0"/>
          <a:chExt cx="0" cy="0"/>
        </a:xfrm>
      </p:grpSpPr>
      <p:pic>
        <p:nvPicPr>
          <p:cNvPr id="552" name="Google Shape;552;p69"/>
          <p:cNvPicPr preferRelativeResize="0"/>
          <p:nvPr/>
        </p:nvPicPr>
        <p:blipFill rotWithShape="1">
          <a:blip r:embed="rId3">
            <a:alphaModFix/>
          </a:blip>
          <a:srcRect b="0" l="0" r="0" t="0"/>
          <a:stretch/>
        </p:blipFill>
        <p:spPr>
          <a:xfrm rot="967800">
            <a:off x="14301360" y="-3411720"/>
            <a:ext cx="8368560" cy="8879400"/>
          </a:xfrm>
          <a:prstGeom prst="rect">
            <a:avLst/>
          </a:prstGeom>
          <a:noFill/>
          <a:ln>
            <a:noFill/>
          </a:ln>
        </p:spPr>
      </p:pic>
      <p:sp>
        <p:nvSpPr>
          <p:cNvPr id="553" name="Google Shape;553;p69"/>
          <p:cNvSpPr/>
          <p:nvPr/>
        </p:nvSpPr>
        <p:spPr>
          <a:xfrm>
            <a:off x="1028880" y="476280"/>
            <a:ext cx="16774920" cy="111204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Arial"/>
              <a:buNone/>
            </a:pPr>
            <a:r>
              <a:rPr b="0" i="0" lang="en-US" sz="7300" u="none" cap="none" strike="noStrike">
                <a:solidFill>
                  <a:srgbClr val="000000"/>
                </a:solidFill>
                <a:latin typeface="Poppins Medium"/>
                <a:ea typeface="Poppins Medium"/>
                <a:cs typeface="Poppins Medium"/>
                <a:sym typeface="Poppins Medium"/>
              </a:rPr>
              <a:t>PRIORIZAÇÃO DOS REQUISITOS</a:t>
            </a:r>
            <a:endParaRPr b="0" i="0" sz="7300" u="none" cap="none" strike="noStrike">
              <a:solidFill>
                <a:schemeClr val="dk1"/>
              </a:solidFill>
              <a:latin typeface="Arial"/>
              <a:ea typeface="Arial"/>
              <a:cs typeface="Arial"/>
              <a:sym typeface="Arial"/>
            </a:endParaRPr>
          </a:p>
        </p:txBody>
      </p:sp>
      <p:sp>
        <p:nvSpPr>
          <p:cNvPr id="554" name="Google Shape;554;p69"/>
          <p:cNvSpPr/>
          <p:nvPr/>
        </p:nvSpPr>
        <p:spPr>
          <a:xfrm>
            <a:off x="3272760" y="1537200"/>
            <a:ext cx="11740680" cy="54324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rgbClr val="000000"/>
              </a:buClr>
              <a:buSzPts val="3060"/>
              <a:buFont typeface="Arial"/>
              <a:buNone/>
            </a:pPr>
            <a:r>
              <a:rPr b="0" i="0" lang="en-US" sz="3060" u="none" cap="none" strike="noStrike">
                <a:solidFill>
                  <a:srgbClr val="000000"/>
                </a:solidFill>
                <a:latin typeface="Poppins Medium"/>
                <a:ea typeface="Poppins Medium"/>
                <a:cs typeface="Poppins Medium"/>
                <a:sym typeface="Poppins Medium"/>
              </a:rPr>
              <a:t>Funcionais: Fernanda </a:t>
            </a:r>
            <a:endParaRPr b="0" i="0" sz="3060" u="none" cap="none" strike="noStrike">
              <a:solidFill>
                <a:schemeClr val="dk1"/>
              </a:solidFill>
              <a:latin typeface="Arial"/>
              <a:ea typeface="Arial"/>
              <a:cs typeface="Arial"/>
              <a:sym typeface="Arial"/>
            </a:endParaRPr>
          </a:p>
        </p:txBody>
      </p:sp>
      <p:graphicFrame>
        <p:nvGraphicFramePr>
          <p:cNvPr id="555" name="Google Shape;555;p69"/>
          <p:cNvGraphicFramePr/>
          <p:nvPr/>
        </p:nvGraphicFramePr>
        <p:xfrm>
          <a:off x="4864133" y="2595335"/>
          <a:ext cx="3000000" cy="3000000"/>
        </p:xfrm>
        <a:graphic>
          <a:graphicData uri="http://schemas.openxmlformats.org/drawingml/2006/table">
            <a:tbl>
              <a:tblPr>
                <a:noFill/>
                <a:tableStyleId>{16574959-4FCB-48D5-827C-FFBD221EB5C7}</a:tableStyleId>
              </a:tblPr>
              <a:tblGrid>
                <a:gridCol w="4279325"/>
                <a:gridCol w="4278600"/>
              </a:tblGrid>
              <a:tr h="1066675">
                <a:tc>
                  <a:txBody>
                    <a:bodyPr/>
                    <a:lstStyle/>
                    <a:p>
                      <a:pPr indent="0" lvl="0" marL="0" marR="0" rtl="0" algn="ctr">
                        <a:lnSpc>
                          <a:spcPct val="100000"/>
                        </a:lnSpc>
                        <a:spcBef>
                          <a:spcPts val="0"/>
                        </a:spcBef>
                        <a:spcAft>
                          <a:spcPts val="0"/>
                        </a:spcAft>
                        <a:buClr>
                          <a:srgbClr val="000000"/>
                        </a:buClr>
                        <a:buSzPts val="3200"/>
                        <a:buFont typeface="Arial"/>
                        <a:buNone/>
                      </a:pPr>
                      <a:r>
                        <a:rPr b="1" lang="en-US" sz="3200" u="none" cap="none" strike="noStrike">
                          <a:solidFill>
                            <a:srgbClr val="FFFFFF"/>
                          </a:solidFill>
                          <a:latin typeface="Poppins Medium"/>
                          <a:ea typeface="Poppins Medium"/>
                          <a:cs typeface="Poppins Medium"/>
                          <a:sym typeface="Poppins Medium"/>
                        </a:rPr>
                        <a:t>Identificador de  Requisitos Funcionais</a:t>
                      </a:r>
                      <a:endParaRPr b="0" sz="3200" u="none" cap="none" strike="noStrike">
                        <a:latin typeface="Poppins Medium"/>
                        <a:ea typeface="Poppins Medium"/>
                        <a:cs typeface="Poppins Medium"/>
                        <a:sym typeface="Poppins Medium"/>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000000"/>
                        </a:buClr>
                        <a:buSzPts val="3200"/>
                        <a:buFont typeface="Arial"/>
                        <a:buNone/>
                      </a:pPr>
                      <a:r>
                        <a:rPr b="1" lang="en-US" sz="3200" u="none" cap="none" strike="noStrike">
                          <a:solidFill>
                            <a:srgbClr val="FFFFFF"/>
                          </a:solidFill>
                          <a:latin typeface="Poppins Medium"/>
                          <a:ea typeface="Poppins Medium"/>
                          <a:cs typeface="Poppins Medium"/>
                          <a:sym typeface="Poppins Medium"/>
                        </a:rPr>
                        <a:t>Priorização Final</a:t>
                      </a:r>
                      <a:endParaRPr b="0" sz="3200" u="none" cap="none" strike="noStrike">
                        <a:latin typeface="Poppins Medium"/>
                        <a:ea typeface="Poppins Medium"/>
                        <a:cs typeface="Poppins Medium"/>
                        <a:sym typeface="Poppins Medium"/>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CDAD3"/>
                    </a:solidFill>
                  </a:tcPr>
                </a:tc>
              </a:tr>
              <a:tr h="366125">
                <a:tc>
                  <a:txBody>
                    <a:bodyPr/>
                    <a:lstStyle/>
                    <a:p>
                      <a:pPr indent="0" lvl="0" marL="0" marR="0" rtl="0" algn="ctr">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RF #01</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38150">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Deve ser feito</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38150">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r h="366125">
                <a:tc>
                  <a:txBody>
                    <a:bodyPr/>
                    <a:lstStyle/>
                    <a:p>
                      <a:pPr indent="0" lvl="0" marL="0" marR="0" rtl="0" algn="ctr">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RF #02</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Atrativo</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r h="366125">
                <a:tc>
                  <a:txBody>
                    <a:bodyPr/>
                    <a:lstStyle/>
                    <a:p>
                      <a:pPr indent="0" lvl="0" marL="0" marR="0" rtl="0" algn="ctr">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RF #03</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Deve ser feito</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r h="366125">
                <a:tc>
                  <a:txBody>
                    <a:bodyPr/>
                    <a:lstStyle/>
                    <a:p>
                      <a:pPr indent="0" lvl="0" marL="0" marR="0" rtl="0" algn="ctr">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RF #04</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Deve ser feito</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r h="366125">
                <a:tc>
                  <a:txBody>
                    <a:bodyPr/>
                    <a:lstStyle/>
                    <a:p>
                      <a:pPr indent="0" lvl="0" marL="0" marR="0" rtl="0" algn="ctr">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RF #05</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Deve ser feito</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r h="366125">
                <a:tc>
                  <a:txBody>
                    <a:bodyPr/>
                    <a:lstStyle/>
                    <a:p>
                      <a:pPr indent="0" lvl="0" marL="0" marR="0" rtl="0" algn="ctr">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RF #06</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Deve ser feito</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r h="366125">
                <a:tc>
                  <a:txBody>
                    <a:bodyPr/>
                    <a:lstStyle/>
                    <a:p>
                      <a:pPr indent="0" lvl="0" marL="0" marR="0" rtl="0" algn="ctr">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RF #07</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Atrativo</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r h="366125">
                <a:tc>
                  <a:txBody>
                    <a:bodyPr/>
                    <a:lstStyle/>
                    <a:p>
                      <a:pPr indent="0" lvl="0" marL="0" marR="0" rtl="0" algn="ctr">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RF #08</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Indiferente</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r h="366125">
                <a:tc>
                  <a:txBody>
                    <a:bodyPr/>
                    <a:lstStyle/>
                    <a:p>
                      <a:pPr indent="0" lvl="0" marL="0" marR="0" rtl="0" algn="ctr">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RF #09</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Indiferente</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r h="366125">
                <a:tc>
                  <a:txBody>
                    <a:bodyPr/>
                    <a:lstStyle/>
                    <a:p>
                      <a:pPr indent="0" lvl="0" marL="0" marR="0" rtl="0" algn="ctr">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RF #10</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Deve ser feito</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r h="366125">
                <a:tc>
                  <a:txBody>
                    <a:bodyPr/>
                    <a:lstStyle/>
                    <a:p>
                      <a:pPr indent="0" lvl="0" marL="0" marR="0" rtl="0" algn="ctr">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RF #11</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Deve ser feito</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559" name="Shape 559"/>
        <p:cNvGrpSpPr/>
        <p:nvPr/>
      </p:nvGrpSpPr>
      <p:grpSpPr>
        <a:xfrm>
          <a:off x="0" y="0"/>
          <a:ext cx="0" cy="0"/>
          <a:chOff x="0" y="0"/>
          <a:chExt cx="0" cy="0"/>
        </a:xfrm>
      </p:grpSpPr>
      <p:sp>
        <p:nvSpPr>
          <p:cNvPr id="560" name="Google Shape;560;p70"/>
          <p:cNvSpPr/>
          <p:nvPr/>
        </p:nvSpPr>
        <p:spPr>
          <a:xfrm>
            <a:off x="1028880" y="1028880"/>
            <a:ext cx="16774920" cy="111204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Arial"/>
              <a:buNone/>
            </a:pPr>
            <a:r>
              <a:rPr b="0" i="0" lang="en-US" sz="7300" u="none" cap="none" strike="noStrike">
                <a:solidFill>
                  <a:srgbClr val="000000"/>
                </a:solidFill>
                <a:latin typeface="Poppins Medium"/>
                <a:ea typeface="Poppins Medium"/>
                <a:cs typeface="Poppins Medium"/>
                <a:sym typeface="Poppins Medium"/>
              </a:rPr>
              <a:t>APRESENTAÇÃO DOS INTEGRANTES</a:t>
            </a:r>
            <a:endParaRPr b="0" i="0" sz="7300" u="none" cap="none" strike="noStrike">
              <a:solidFill>
                <a:schemeClr val="dk1"/>
              </a:solidFill>
              <a:latin typeface="Arial"/>
              <a:ea typeface="Arial"/>
              <a:cs typeface="Arial"/>
              <a:sym typeface="Arial"/>
            </a:endParaRPr>
          </a:p>
        </p:txBody>
      </p:sp>
      <p:pic>
        <p:nvPicPr>
          <p:cNvPr id="561" name="Google Shape;561;p70"/>
          <p:cNvPicPr preferRelativeResize="0"/>
          <p:nvPr/>
        </p:nvPicPr>
        <p:blipFill rotWithShape="1">
          <a:blip r:embed="rId3">
            <a:alphaModFix/>
          </a:blip>
          <a:srcRect b="0" l="0" r="0" t="0"/>
          <a:stretch/>
        </p:blipFill>
        <p:spPr>
          <a:xfrm rot="-1765800">
            <a:off x="-3155760" y="4817880"/>
            <a:ext cx="8368560" cy="8879400"/>
          </a:xfrm>
          <a:prstGeom prst="rect">
            <a:avLst/>
          </a:prstGeom>
          <a:noFill/>
          <a:ln>
            <a:noFill/>
          </a:ln>
        </p:spPr>
      </p:pic>
      <p:sp>
        <p:nvSpPr>
          <p:cNvPr id="562" name="Google Shape;562;p70"/>
          <p:cNvSpPr/>
          <p:nvPr/>
        </p:nvSpPr>
        <p:spPr>
          <a:xfrm>
            <a:off x="1028880" y="3299760"/>
            <a:ext cx="13339080" cy="3738139"/>
          </a:xfrm>
          <a:prstGeom prst="rect">
            <a:avLst/>
          </a:prstGeom>
          <a:noFill/>
          <a:ln>
            <a:noFill/>
          </a:ln>
        </p:spPr>
        <p:txBody>
          <a:bodyPr anchorCtr="0" anchor="t" bIns="0" lIns="0" spcFirstLastPara="1" rIns="0" wrap="square" tIns="0">
            <a:noAutofit/>
          </a:bodyPr>
          <a:lstStyle/>
          <a:p>
            <a:pPr indent="-375120" lvl="1" marL="749880" marR="0" rtl="0" algn="just">
              <a:lnSpc>
                <a:spcPct val="139770"/>
              </a:lnSpc>
              <a:spcBef>
                <a:spcPts val="0"/>
              </a:spcBef>
              <a:spcAft>
                <a:spcPts val="0"/>
              </a:spcAft>
              <a:buClr>
                <a:srgbClr val="000000"/>
              </a:buClr>
              <a:buSzPts val="3480"/>
              <a:buFont typeface="Arial"/>
              <a:buChar char="•"/>
            </a:pPr>
            <a:r>
              <a:rPr b="0" i="0" lang="en-US" sz="3480" u="none" cap="none" strike="noStrike">
                <a:solidFill>
                  <a:srgbClr val="000000"/>
                </a:solidFill>
                <a:latin typeface="Poppins Medium"/>
                <a:ea typeface="Poppins Medium"/>
                <a:cs typeface="Poppins Medium"/>
                <a:sym typeface="Poppins Medium"/>
              </a:rPr>
              <a:t>Nome: Fernanda Martins da Silva.</a:t>
            </a:r>
            <a:endParaRPr b="0" i="0" sz="3480" u="none" cap="none" strike="noStrike">
              <a:solidFill>
                <a:schemeClr val="dk1"/>
              </a:solidFill>
              <a:latin typeface="Poppins Medium"/>
              <a:ea typeface="Poppins Medium"/>
              <a:cs typeface="Poppins Medium"/>
              <a:sym typeface="Poppins Medium"/>
            </a:endParaRPr>
          </a:p>
          <a:p>
            <a:pPr indent="-375120" lvl="1" marL="749880" marR="0" rtl="0" algn="just">
              <a:lnSpc>
                <a:spcPct val="139770"/>
              </a:lnSpc>
              <a:spcBef>
                <a:spcPts val="0"/>
              </a:spcBef>
              <a:spcAft>
                <a:spcPts val="0"/>
              </a:spcAft>
              <a:buClr>
                <a:srgbClr val="000000"/>
              </a:buClr>
              <a:buSzPts val="3480"/>
              <a:buFont typeface="Arial"/>
              <a:buChar char="•"/>
            </a:pPr>
            <a:r>
              <a:rPr b="0" i="0" lang="en-US" sz="3480" u="none" cap="none" strike="noStrike">
                <a:solidFill>
                  <a:srgbClr val="000000"/>
                </a:solidFill>
                <a:latin typeface="Poppins Medium"/>
                <a:ea typeface="Poppins Medium"/>
                <a:cs typeface="Poppins Medium"/>
                <a:sym typeface="Poppins Medium"/>
              </a:rPr>
              <a:t>Papel: Desenvolvedora.</a:t>
            </a:r>
            <a:endParaRPr b="0" i="0" sz="3480" u="none" cap="none" strike="noStrike">
              <a:solidFill>
                <a:schemeClr val="dk1"/>
              </a:solidFill>
              <a:latin typeface="Poppins Medium"/>
              <a:ea typeface="Poppins Medium"/>
              <a:cs typeface="Poppins Medium"/>
              <a:sym typeface="Poppins Medium"/>
            </a:endParaRPr>
          </a:p>
          <a:p>
            <a:pPr indent="-375120" lvl="1" marL="749880" marR="0" rtl="0" algn="just">
              <a:lnSpc>
                <a:spcPct val="139770"/>
              </a:lnSpc>
              <a:spcBef>
                <a:spcPts val="0"/>
              </a:spcBef>
              <a:spcAft>
                <a:spcPts val="0"/>
              </a:spcAft>
              <a:buClr>
                <a:srgbClr val="000000"/>
              </a:buClr>
              <a:buSzPts val="3480"/>
              <a:buFont typeface="Arial"/>
              <a:buChar char="•"/>
            </a:pPr>
            <a:r>
              <a:rPr b="0" i="0" lang="en-US" sz="3480" u="none" cap="none" strike="noStrike">
                <a:solidFill>
                  <a:srgbClr val="000000"/>
                </a:solidFill>
                <a:latin typeface="Poppins Medium"/>
                <a:ea typeface="Poppins Medium"/>
                <a:cs typeface="Poppins Medium"/>
                <a:sym typeface="Poppins Medium"/>
              </a:rPr>
              <a:t>Atividades que executou: Desenvolvimento das Logos e dos Templates, Documento de Requisitos.</a:t>
            </a:r>
            <a:endParaRPr b="0" i="0" sz="3480" u="none" cap="none" strike="noStrike">
              <a:solidFill>
                <a:schemeClr val="dk1"/>
              </a:solidFill>
              <a:latin typeface="Poppins Medium"/>
              <a:ea typeface="Poppins Medium"/>
              <a:cs typeface="Poppins Medium"/>
              <a:sym typeface="Poppins Medium"/>
            </a:endParaRPr>
          </a:p>
          <a:p>
            <a:pPr indent="-375120" lvl="1" marL="749880" marR="0" rtl="0" algn="just">
              <a:lnSpc>
                <a:spcPct val="139770"/>
              </a:lnSpc>
              <a:spcBef>
                <a:spcPts val="0"/>
              </a:spcBef>
              <a:spcAft>
                <a:spcPts val="0"/>
              </a:spcAft>
              <a:buClr>
                <a:srgbClr val="000000"/>
              </a:buClr>
              <a:buSzPts val="3480"/>
              <a:buFont typeface="Arial"/>
              <a:buChar char="•"/>
            </a:pPr>
            <a:r>
              <a:rPr b="0" i="0" lang="en-US" sz="3480" u="none" cap="none" strike="noStrike">
                <a:solidFill>
                  <a:srgbClr val="000000"/>
                </a:solidFill>
                <a:latin typeface="Poppins Medium"/>
                <a:ea typeface="Poppins Medium"/>
                <a:cs typeface="Poppins Medium"/>
                <a:sym typeface="Poppins Medium"/>
              </a:rPr>
              <a:t>Dificuldades/Sugestões: Demora para adaptação ao SVN.</a:t>
            </a:r>
            <a:endParaRPr b="0" i="0" sz="3480" u="none" cap="none" strike="noStrike">
              <a:solidFill>
                <a:schemeClr val="dk1"/>
              </a:solidFill>
              <a:latin typeface="Poppins Medium"/>
              <a:ea typeface="Poppins Medium"/>
              <a:cs typeface="Poppins Medium"/>
              <a:sym typeface="Poppins Medium"/>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566" name="Shape 566"/>
        <p:cNvGrpSpPr/>
        <p:nvPr/>
      </p:nvGrpSpPr>
      <p:grpSpPr>
        <a:xfrm>
          <a:off x="0" y="0"/>
          <a:ext cx="0" cy="0"/>
          <a:chOff x="0" y="0"/>
          <a:chExt cx="0" cy="0"/>
        </a:xfrm>
      </p:grpSpPr>
      <p:sp>
        <p:nvSpPr>
          <p:cNvPr id="567" name="Google Shape;567;p71"/>
          <p:cNvSpPr/>
          <p:nvPr/>
        </p:nvSpPr>
        <p:spPr>
          <a:xfrm>
            <a:off x="1028880" y="1028880"/>
            <a:ext cx="16776000" cy="111204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Arial"/>
              <a:buNone/>
            </a:pPr>
            <a:r>
              <a:rPr b="0" i="0" lang="en-US" sz="7300" u="none" cap="none" strike="noStrike">
                <a:solidFill>
                  <a:srgbClr val="000000"/>
                </a:solidFill>
                <a:latin typeface="Poppins Medium"/>
                <a:ea typeface="Poppins Medium"/>
                <a:cs typeface="Poppins Medium"/>
                <a:sym typeface="Poppins Medium"/>
              </a:rPr>
              <a:t>APRESENTAÇÃO DOS INTEGRANTES</a:t>
            </a:r>
            <a:endParaRPr b="0" i="0" sz="7300" u="none" cap="none" strike="noStrike">
              <a:solidFill>
                <a:schemeClr val="dk1"/>
              </a:solidFill>
              <a:latin typeface="Arial"/>
              <a:ea typeface="Arial"/>
              <a:cs typeface="Arial"/>
              <a:sym typeface="Arial"/>
            </a:endParaRPr>
          </a:p>
        </p:txBody>
      </p:sp>
      <p:pic>
        <p:nvPicPr>
          <p:cNvPr id="568" name="Google Shape;568;p71"/>
          <p:cNvPicPr preferRelativeResize="0"/>
          <p:nvPr/>
        </p:nvPicPr>
        <p:blipFill rotWithShape="1">
          <a:blip r:embed="rId3">
            <a:alphaModFix/>
          </a:blip>
          <a:srcRect b="0" l="0" r="0" t="0"/>
          <a:stretch/>
        </p:blipFill>
        <p:spPr>
          <a:xfrm rot="-1765800">
            <a:off x="-3156480" y="4818240"/>
            <a:ext cx="8369640" cy="8880480"/>
          </a:xfrm>
          <a:prstGeom prst="rect">
            <a:avLst/>
          </a:prstGeom>
          <a:noFill/>
          <a:ln>
            <a:noFill/>
          </a:ln>
        </p:spPr>
      </p:pic>
      <p:sp>
        <p:nvSpPr>
          <p:cNvPr id="569" name="Google Shape;569;p71"/>
          <p:cNvSpPr/>
          <p:nvPr/>
        </p:nvSpPr>
        <p:spPr>
          <a:xfrm>
            <a:off x="1028880" y="3299760"/>
            <a:ext cx="13340160" cy="2470680"/>
          </a:xfrm>
          <a:prstGeom prst="rect">
            <a:avLst/>
          </a:prstGeom>
          <a:noFill/>
          <a:ln>
            <a:noFill/>
          </a:ln>
        </p:spPr>
        <p:txBody>
          <a:bodyPr anchorCtr="0" anchor="t" bIns="0" lIns="0" spcFirstLastPara="1" rIns="0" wrap="square" tIns="0">
            <a:noAutofit/>
          </a:bodyPr>
          <a:lstStyle/>
          <a:p>
            <a:pPr indent="-375120" lvl="1" marL="749880" marR="0" rtl="0" algn="just">
              <a:lnSpc>
                <a:spcPct val="139770"/>
              </a:lnSpc>
              <a:spcBef>
                <a:spcPts val="0"/>
              </a:spcBef>
              <a:spcAft>
                <a:spcPts val="0"/>
              </a:spcAft>
              <a:buClr>
                <a:srgbClr val="000000"/>
              </a:buClr>
              <a:buSzPts val="3480"/>
              <a:buFont typeface="Arial"/>
              <a:buChar char="•"/>
            </a:pPr>
            <a:r>
              <a:rPr b="0" i="0" lang="en-US" sz="3480" u="none" cap="none" strike="noStrike">
                <a:solidFill>
                  <a:srgbClr val="000000"/>
                </a:solidFill>
                <a:latin typeface="Poppins Medium"/>
                <a:ea typeface="Poppins Medium"/>
                <a:cs typeface="Poppins Medium"/>
                <a:sym typeface="Poppins Medium"/>
              </a:rPr>
              <a:t>Nome: Daniel de Alcantara	</a:t>
            </a:r>
            <a:endParaRPr b="0" i="0" sz="3480" u="none" cap="none" strike="noStrike">
              <a:solidFill>
                <a:schemeClr val="dk1"/>
              </a:solidFill>
              <a:latin typeface="Arial"/>
              <a:ea typeface="Arial"/>
              <a:cs typeface="Arial"/>
              <a:sym typeface="Arial"/>
            </a:endParaRPr>
          </a:p>
          <a:p>
            <a:pPr indent="-375120" lvl="1" marL="749880" marR="0" rtl="0" algn="just">
              <a:lnSpc>
                <a:spcPct val="139770"/>
              </a:lnSpc>
              <a:spcBef>
                <a:spcPts val="0"/>
              </a:spcBef>
              <a:spcAft>
                <a:spcPts val="0"/>
              </a:spcAft>
              <a:buClr>
                <a:srgbClr val="000000"/>
              </a:buClr>
              <a:buSzPts val="3480"/>
              <a:buFont typeface="Arial"/>
              <a:buChar char="•"/>
            </a:pPr>
            <a:r>
              <a:rPr b="0" i="0" lang="en-US" sz="3480" u="none" cap="none" strike="noStrike">
                <a:solidFill>
                  <a:srgbClr val="000000"/>
                </a:solidFill>
                <a:latin typeface="Poppins Medium"/>
                <a:ea typeface="Poppins Medium"/>
                <a:cs typeface="Poppins Medium"/>
                <a:sym typeface="Poppins Medium"/>
              </a:rPr>
              <a:t>Papel: Desenvolvedor</a:t>
            </a:r>
            <a:endParaRPr b="0" i="0" sz="3480" u="none" cap="none" strike="noStrike">
              <a:solidFill>
                <a:schemeClr val="dk1"/>
              </a:solidFill>
              <a:latin typeface="Poppins Medium"/>
              <a:ea typeface="Poppins Medium"/>
              <a:cs typeface="Poppins Medium"/>
              <a:sym typeface="Poppins Medium"/>
            </a:endParaRPr>
          </a:p>
          <a:p>
            <a:pPr indent="-375120" lvl="1" marL="749880" marR="0" rtl="0" algn="just">
              <a:lnSpc>
                <a:spcPct val="139770"/>
              </a:lnSpc>
              <a:spcBef>
                <a:spcPts val="0"/>
              </a:spcBef>
              <a:spcAft>
                <a:spcPts val="0"/>
              </a:spcAft>
              <a:buClr>
                <a:srgbClr val="000000"/>
              </a:buClr>
              <a:buSzPts val="3480"/>
              <a:buFont typeface="Arial"/>
              <a:buChar char="•"/>
            </a:pPr>
            <a:r>
              <a:rPr b="0" i="0" lang="en-US" sz="3480" u="none" cap="none" strike="noStrike">
                <a:solidFill>
                  <a:srgbClr val="000000"/>
                </a:solidFill>
                <a:latin typeface="Poppins Medium"/>
                <a:ea typeface="Poppins Medium"/>
                <a:cs typeface="Poppins Medium"/>
                <a:sym typeface="Poppins Medium"/>
              </a:rPr>
              <a:t>Atividades que executou: Logos/Templates.</a:t>
            </a:r>
            <a:endParaRPr b="0" i="0" sz="3480" u="none" cap="none" strike="noStrike">
              <a:solidFill>
                <a:schemeClr val="dk1"/>
              </a:solidFill>
              <a:latin typeface="Poppins Medium"/>
              <a:ea typeface="Poppins Medium"/>
              <a:cs typeface="Poppins Medium"/>
              <a:sym typeface="Poppins Medium"/>
            </a:endParaRPr>
          </a:p>
          <a:p>
            <a:pPr indent="-375120" lvl="1" marL="749880" marR="0" rtl="0" algn="just">
              <a:lnSpc>
                <a:spcPct val="139770"/>
              </a:lnSpc>
              <a:spcBef>
                <a:spcPts val="0"/>
              </a:spcBef>
              <a:spcAft>
                <a:spcPts val="0"/>
              </a:spcAft>
              <a:buClr>
                <a:srgbClr val="000000"/>
              </a:buClr>
              <a:buSzPts val="3480"/>
              <a:buFont typeface="Arial"/>
              <a:buChar char="•"/>
            </a:pPr>
            <a:r>
              <a:rPr b="0" i="0" lang="en-US" sz="3480" u="none" cap="none" strike="noStrike">
                <a:solidFill>
                  <a:srgbClr val="000000"/>
                </a:solidFill>
                <a:latin typeface="Poppins Medium"/>
                <a:ea typeface="Poppins Medium"/>
                <a:cs typeface="Poppins Medium"/>
                <a:sym typeface="Poppins Medium"/>
              </a:rPr>
              <a:t>Dificuldades/Sugestões: N/D.</a:t>
            </a:r>
            <a:endParaRPr b="0" i="0" sz="3480" u="none" cap="none" strike="noStrike">
              <a:solidFill>
                <a:schemeClr val="dk1"/>
              </a:solidFill>
              <a:latin typeface="Poppins Medium"/>
              <a:ea typeface="Poppins Medium"/>
              <a:cs typeface="Poppins Medium"/>
              <a:sym typeface="Poppins Medium"/>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573" name="Shape 573"/>
        <p:cNvGrpSpPr/>
        <p:nvPr/>
      </p:nvGrpSpPr>
      <p:grpSpPr>
        <a:xfrm>
          <a:off x="0" y="0"/>
          <a:ext cx="0" cy="0"/>
          <a:chOff x="0" y="0"/>
          <a:chExt cx="0" cy="0"/>
        </a:xfrm>
      </p:grpSpPr>
      <p:sp>
        <p:nvSpPr>
          <p:cNvPr id="574" name="Google Shape;574;p72"/>
          <p:cNvSpPr/>
          <p:nvPr/>
        </p:nvSpPr>
        <p:spPr>
          <a:xfrm>
            <a:off x="1028880" y="1028880"/>
            <a:ext cx="16776000" cy="111204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Arial"/>
              <a:buNone/>
            </a:pPr>
            <a:r>
              <a:rPr b="0" i="0" lang="en-US" sz="7300" u="none" cap="none" strike="noStrike">
                <a:solidFill>
                  <a:srgbClr val="000000"/>
                </a:solidFill>
                <a:latin typeface="Poppins Medium"/>
                <a:ea typeface="Poppins Medium"/>
                <a:cs typeface="Poppins Medium"/>
                <a:sym typeface="Poppins Medium"/>
              </a:rPr>
              <a:t>APRESENTAÇÃO DOS INTEGRANTES</a:t>
            </a:r>
            <a:endParaRPr b="0" i="0" sz="7300" u="none" cap="none" strike="noStrike">
              <a:solidFill>
                <a:schemeClr val="dk1"/>
              </a:solidFill>
              <a:latin typeface="Arial"/>
              <a:ea typeface="Arial"/>
              <a:cs typeface="Arial"/>
              <a:sym typeface="Arial"/>
            </a:endParaRPr>
          </a:p>
        </p:txBody>
      </p:sp>
      <p:pic>
        <p:nvPicPr>
          <p:cNvPr id="575" name="Google Shape;575;p72"/>
          <p:cNvPicPr preferRelativeResize="0"/>
          <p:nvPr/>
        </p:nvPicPr>
        <p:blipFill rotWithShape="1">
          <a:blip r:embed="rId3">
            <a:alphaModFix/>
          </a:blip>
          <a:srcRect b="0" l="0" r="0" t="0"/>
          <a:stretch/>
        </p:blipFill>
        <p:spPr>
          <a:xfrm rot="-1765800">
            <a:off x="-3156480" y="4818240"/>
            <a:ext cx="8369640" cy="8880480"/>
          </a:xfrm>
          <a:prstGeom prst="rect">
            <a:avLst/>
          </a:prstGeom>
          <a:noFill/>
          <a:ln>
            <a:noFill/>
          </a:ln>
        </p:spPr>
      </p:pic>
      <p:sp>
        <p:nvSpPr>
          <p:cNvPr id="576" name="Google Shape;576;p72"/>
          <p:cNvSpPr/>
          <p:nvPr/>
        </p:nvSpPr>
        <p:spPr>
          <a:xfrm>
            <a:off x="1536880" y="3274430"/>
            <a:ext cx="14254663" cy="3738139"/>
          </a:xfrm>
          <a:prstGeom prst="rect">
            <a:avLst/>
          </a:prstGeom>
          <a:noFill/>
          <a:ln>
            <a:noFill/>
          </a:ln>
        </p:spPr>
        <p:txBody>
          <a:bodyPr anchorCtr="0" anchor="t" bIns="0" lIns="0" spcFirstLastPara="1" rIns="0" wrap="square" tIns="0">
            <a:noAutofit/>
          </a:bodyPr>
          <a:lstStyle/>
          <a:p>
            <a:pPr indent="-375120" lvl="1" marL="749880" marR="0" rtl="0" algn="just">
              <a:lnSpc>
                <a:spcPct val="139770"/>
              </a:lnSpc>
              <a:spcBef>
                <a:spcPts val="0"/>
              </a:spcBef>
              <a:spcAft>
                <a:spcPts val="0"/>
              </a:spcAft>
              <a:buClr>
                <a:srgbClr val="000000"/>
              </a:buClr>
              <a:buSzPts val="3480"/>
              <a:buFont typeface="Arial"/>
              <a:buChar char="•"/>
            </a:pPr>
            <a:r>
              <a:rPr b="0" i="0" lang="en-US" sz="3480" u="none" cap="none" strike="noStrike">
                <a:solidFill>
                  <a:srgbClr val="000000"/>
                </a:solidFill>
                <a:latin typeface="Poppins Medium"/>
                <a:ea typeface="Poppins Medium"/>
                <a:cs typeface="Poppins Medium"/>
                <a:sym typeface="Poppins Medium"/>
              </a:rPr>
              <a:t>Nome: Maurício</a:t>
            </a:r>
            <a:endParaRPr b="0" i="0" sz="3480" u="none" cap="none" strike="noStrike">
              <a:solidFill>
                <a:schemeClr val="dk1"/>
              </a:solidFill>
              <a:latin typeface="Poppins Medium"/>
              <a:ea typeface="Poppins Medium"/>
              <a:cs typeface="Poppins Medium"/>
              <a:sym typeface="Poppins Medium"/>
            </a:endParaRPr>
          </a:p>
          <a:p>
            <a:pPr indent="-375120" lvl="1" marL="749880" marR="0" rtl="0" algn="just">
              <a:lnSpc>
                <a:spcPct val="139770"/>
              </a:lnSpc>
              <a:spcBef>
                <a:spcPts val="0"/>
              </a:spcBef>
              <a:spcAft>
                <a:spcPts val="0"/>
              </a:spcAft>
              <a:buClr>
                <a:srgbClr val="000000"/>
              </a:buClr>
              <a:buSzPts val="3480"/>
              <a:buFont typeface="Arial"/>
              <a:buChar char="•"/>
            </a:pPr>
            <a:r>
              <a:rPr b="0" i="0" lang="en-US" sz="3480" u="none" cap="none" strike="noStrike">
                <a:solidFill>
                  <a:srgbClr val="000000"/>
                </a:solidFill>
                <a:latin typeface="Poppins Medium"/>
                <a:ea typeface="Poppins Medium"/>
                <a:cs typeface="Poppins Medium"/>
                <a:sym typeface="Poppins Medium"/>
              </a:rPr>
              <a:t>Papel: Desenvolvedor</a:t>
            </a:r>
            <a:endParaRPr b="0" i="0" sz="3480" u="none" cap="none" strike="noStrike">
              <a:solidFill>
                <a:schemeClr val="dk1"/>
              </a:solidFill>
              <a:latin typeface="Poppins Medium"/>
              <a:ea typeface="Poppins Medium"/>
              <a:cs typeface="Poppins Medium"/>
              <a:sym typeface="Poppins Medium"/>
            </a:endParaRPr>
          </a:p>
          <a:p>
            <a:pPr indent="-375120" lvl="1" marL="749880" marR="0" rtl="0" algn="just">
              <a:lnSpc>
                <a:spcPct val="139770"/>
              </a:lnSpc>
              <a:spcBef>
                <a:spcPts val="0"/>
              </a:spcBef>
              <a:spcAft>
                <a:spcPts val="0"/>
              </a:spcAft>
              <a:buClr>
                <a:srgbClr val="000000"/>
              </a:buClr>
              <a:buSzPts val="3480"/>
              <a:buFont typeface="Arial"/>
              <a:buChar char="•"/>
            </a:pPr>
            <a:r>
              <a:rPr b="0" i="0" lang="en-US" sz="3480" u="none" cap="none" strike="noStrike">
                <a:solidFill>
                  <a:srgbClr val="000000"/>
                </a:solidFill>
                <a:latin typeface="Poppins Medium"/>
                <a:ea typeface="Poppins Medium"/>
                <a:cs typeface="Poppins Medium"/>
                <a:sym typeface="Poppins Medium"/>
              </a:rPr>
              <a:t>Atividades que executou: Criação do logo, desenvolvimento dos templates e documento de requisitos. </a:t>
            </a:r>
            <a:endParaRPr b="0" i="0" sz="3480" u="none" cap="none" strike="noStrike">
              <a:solidFill>
                <a:schemeClr val="dk1"/>
              </a:solidFill>
              <a:latin typeface="Poppins Medium"/>
              <a:ea typeface="Poppins Medium"/>
              <a:cs typeface="Poppins Medium"/>
              <a:sym typeface="Poppins Medium"/>
            </a:endParaRPr>
          </a:p>
          <a:p>
            <a:pPr indent="-375120" lvl="1" marL="749880" marR="0" rtl="0" algn="just">
              <a:lnSpc>
                <a:spcPct val="139770"/>
              </a:lnSpc>
              <a:spcBef>
                <a:spcPts val="0"/>
              </a:spcBef>
              <a:spcAft>
                <a:spcPts val="0"/>
              </a:spcAft>
              <a:buClr>
                <a:srgbClr val="000000"/>
              </a:buClr>
              <a:buSzPts val="3480"/>
              <a:buFont typeface="Arial"/>
              <a:buChar char="•"/>
            </a:pPr>
            <a:r>
              <a:rPr b="0" i="0" lang="en-US" sz="3480" u="none" cap="none" strike="noStrike">
                <a:solidFill>
                  <a:srgbClr val="000000"/>
                </a:solidFill>
                <a:latin typeface="Poppins Medium"/>
                <a:ea typeface="Poppins Medium"/>
                <a:cs typeface="Poppins Medium"/>
                <a:sym typeface="Poppins Medium"/>
              </a:rPr>
              <a:t>Dificuldades/Sugestões: Dificuldades: Relembrar os códigos HTML e CSS para desenvolver os templates.</a:t>
            </a:r>
            <a:endParaRPr b="0" i="0" sz="3480" u="none" cap="none" strike="noStrike">
              <a:solidFill>
                <a:schemeClr val="dk1"/>
              </a:solidFill>
              <a:latin typeface="Poppins Medium"/>
              <a:ea typeface="Poppins Medium"/>
              <a:cs typeface="Poppins Medium"/>
              <a:sym typeface="Poppins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112" name="Shape 112"/>
        <p:cNvGrpSpPr/>
        <p:nvPr/>
      </p:nvGrpSpPr>
      <p:grpSpPr>
        <a:xfrm>
          <a:off x="0" y="0"/>
          <a:ext cx="0" cy="0"/>
          <a:chOff x="0" y="0"/>
          <a:chExt cx="0" cy="0"/>
        </a:xfrm>
      </p:grpSpPr>
      <p:pic>
        <p:nvPicPr>
          <p:cNvPr id="113" name="Google Shape;113;p19"/>
          <p:cNvPicPr preferRelativeResize="0"/>
          <p:nvPr/>
        </p:nvPicPr>
        <p:blipFill rotWithShape="1">
          <a:blip r:embed="rId3">
            <a:alphaModFix/>
          </a:blip>
          <a:srcRect b="0" l="0" r="0" t="0"/>
          <a:stretch/>
        </p:blipFill>
        <p:spPr>
          <a:xfrm rot="7617600">
            <a:off x="14376600" y="4604761"/>
            <a:ext cx="8796960" cy="10488238"/>
          </a:xfrm>
          <a:prstGeom prst="rect">
            <a:avLst/>
          </a:prstGeom>
          <a:noFill/>
          <a:ln>
            <a:noFill/>
          </a:ln>
        </p:spPr>
      </p:pic>
      <p:sp>
        <p:nvSpPr>
          <p:cNvPr id="114" name="Google Shape;114;p19"/>
          <p:cNvSpPr txBox="1"/>
          <p:nvPr/>
        </p:nvSpPr>
        <p:spPr>
          <a:xfrm>
            <a:off x="654000" y="2912451"/>
            <a:ext cx="16980000" cy="5920800"/>
          </a:xfrm>
          <a:prstGeom prst="rect">
            <a:avLst/>
          </a:prstGeom>
          <a:noFill/>
          <a:ln>
            <a:noFill/>
          </a:ln>
        </p:spPr>
        <p:txBody>
          <a:bodyPr anchorCtr="0" anchor="t" bIns="182850" lIns="182850" spcFirstLastPara="1" rIns="182850" wrap="square" tIns="18285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Poppins Medium"/>
                <a:ea typeface="Poppins Medium"/>
                <a:cs typeface="Poppins Medium"/>
                <a:sym typeface="Poppins Medium"/>
              </a:rPr>
              <a:t>Módulo 03 - Gerenciamento dos serviços médicos online:</a:t>
            </a:r>
            <a:endParaRPr b="1" i="0" sz="2800" u="none" cap="none" strike="noStrike">
              <a:solidFill>
                <a:schemeClr val="dk1"/>
              </a:solidFill>
              <a:latin typeface="Poppins Medium"/>
              <a:ea typeface="Poppins Medium"/>
              <a:cs typeface="Poppins Medium"/>
              <a:sym typeface="Poppins Medium"/>
            </a:endParaRPr>
          </a:p>
          <a:p>
            <a:pPr indent="-660400" lvl="0" marL="1828800" marR="0" rtl="0" algn="just">
              <a:lnSpc>
                <a:spcPct val="100000"/>
              </a:lnSpc>
              <a:spcBef>
                <a:spcPts val="2000"/>
              </a:spcBef>
              <a:spcAft>
                <a:spcPts val="0"/>
              </a:spcAft>
              <a:buClr>
                <a:schemeClr val="dk1"/>
              </a:buClr>
              <a:buSzPts val="1600"/>
              <a:buFont typeface="Arial"/>
              <a:buChar char="●"/>
            </a:pPr>
            <a:r>
              <a:rPr b="0" i="1" lang="en-US" sz="2800" u="none" cap="none" strike="noStrike">
                <a:solidFill>
                  <a:schemeClr val="dk1"/>
                </a:solidFill>
                <a:latin typeface="Poppins Medium"/>
                <a:ea typeface="Poppins Medium"/>
                <a:cs typeface="Poppins Medium"/>
                <a:sym typeface="Poppins Medium"/>
              </a:rPr>
              <a:t>Solicitação de exames pelos pacientes;</a:t>
            </a:r>
            <a:endParaRPr b="0" i="1" sz="2800" u="none" cap="none" strike="noStrike">
              <a:solidFill>
                <a:schemeClr val="dk1"/>
              </a:solidFill>
              <a:latin typeface="Poppins Medium"/>
              <a:ea typeface="Poppins Medium"/>
              <a:cs typeface="Poppins Medium"/>
              <a:sym typeface="Poppins Medium"/>
            </a:endParaRPr>
          </a:p>
          <a:p>
            <a:pPr indent="-660400" lvl="0" marL="1828800" marR="0" rtl="0" algn="just">
              <a:lnSpc>
                <a:spcPct val="100000"/>
              </a:lnSpc>
              <a:spcBef>
                <a:spcPts val="0"/>
              </a:spcBef>
              <a:spcAft>
                <a:spcPts val="0"/>
              </a:spcAft>
              <a:buClr>
                <a:schemeClr val="dk1"/>
              </a:buClr>
              <a:buSzPts val="1600"/>
              <a:buFont typeface="Arial"/>
              <a:buChar char="●"/>
            </a:pPr>
            <a:r>
              <a:rPr b="0" i="1" lang="en-US" sz="2800" u="none" cap="none" strike="noStrike">
                <a:solidFill>
                  <a:schemeClr val="dk1"/>
                </a:solidFill>
                <a:latin typeface="Poppins Medium"/>
                <a:ea typeface="Poppins Medium"/>
                <a:cs typeface="Poppins Medium"/>
                <a:sym typeface="Poppins Medium"/>
              </a:rPr>
              <a:t>Autorização de exames solicitados;</a:t>
            </a:r>
            <a:endParaRPr b="0" i="1" sz="2800" u="none" cap="none" strike="noStrike">
              <a:solidFill>
                <a:schemeClr val="dk1"/>
              </a:solidFill>
              <a:latin typeface="Poppins Medium"/>
              <a:ea typeface="Poppins Medium"/>
              <a:cs typeface="Poppins Medium"/>
              <a:sym typeface="Poppins Medium"/>
            </a:endParaRPr>
          </a:p>
          <a:p>
            <a:pPr indent="-660400" lvl="0" marL="1828800" marR="0" rtl="0" algn="just">
              <a:lnSpc>
                <a:spcPct val="100000"/>
              </a:lnSpc>
              <a:spcBef>
                <a:spcPts val="0"/>
              </a:spcBef>
              <a:spcAft>
                <a:spcPts val="0"/>
              </a:spcAft>
              <a:buClr>
                <a:schemeClr val="dk1"/>
              </a:buClr>
              <a:buSzPts val="1600"/>
              <a:buFont typeface="Arial"/>
              <a:buChar char="●"/>
            </a:pPr>
            <a:r>
              <a:rPr b="0" i="1" lang="en-US" sz="2800" u="none" cap="none" strike="noStrike">
                <a:solidFill>
                  <a:schemeClr val="dk1"/>
                </a:solidFill>
                <a:latin typeface="Poppins Medium"/>
                <a:ea typeface="Poppins Medium"/>
                <a:cs typeface="Poppins Medium"/>
                <a:sym typeface="Poppins Medium"/>
              </a:rPr>
              <a:t>Visualização dos resultados de exames realizados;</a:t>
            </a:r>
            <a:endParaRPr b="0" i="1" sz="2800" u="none" cap="none" strike="noStrike">
              <a:solidFill>
                <a:schemeClr val="dk1"/>
              </a:solidFill>
              <a:latin typeface="Poppins Medium"/>
              <a:ea typeface="Poppins Medium"/>
              <a:cs typeface="Poppins Medium"/>
              <a:sym typeface="Poppins Medium"/>
            </a:endParaRPr>
          </a:p>
          <a:p>
            <a:pPr indent="-660400" lvl="0" marL="1828800" marR="0" rtl="0" algn="just">
              <a:lnSpc>
                <a:spcPct val="100000"/>
              </a:lnSpc>
              <a:spcBef>
                <a:spcPts val="0"/>
              </a:spcBef>
              <a:spcAft>
                <a:spcPts val="0"/>
              </a:spcAft>
              <a:buClr>
                <a:schemeClr val="dk1"/>
              </a:buClr>
              <a:buSzPts val="1600"/>
              <a:buFont typeface="Arial"/>
              <a:buChar char="●"/>
            </a:pPr>
            <a:r>
              <a:rPr b="0" i="1" lang="en-US" sz="2800" u="none" cap="none" strike="noStrike">
                <a:solidFill>
                  <a:schemeClr val="dk1"/>
                </a:solidFill>
                <a:latin typeface="Poppins Medium"/>
                <a:ea typeface="Poppins Medium"/>
                <a:cs typeface="Poppins Medium"/>
                <a:sym typeface="Poppins Medium"/>
              </a:rPr>
              <a:t>Visualização do histórico de exames e seus resultados;</a:t>
            </a:r>
            <a:endParaRPr b="0" i="1" sz="2800" u="none" cap="none" strike="noStrike">
              <a:solidFill>
                <a:schemeClr val="dk1"/>
              </a:solidFill>
              <a:latin typeface="Poppins Medium"/>
              <a:ea typeface="Poppins Medium"/>
              <a:cs typeface="Poppins Medium"/>
              <a:sym typeface="Poppins Medium"/>
            </a:endParaRPr>
          </a:p>
          <a:p>
            <a:pPr indent="-660400" lvl="0" marL="1828800" marR="0" rtl="0" algn="just">
              <a:lnSpc>
                <a:spcPct val="100000"/>
              </a:lnSpc>
              <a:spcBef>
                <a:spcPts val="0"/>
              </a:spcBef>
              <a:spcAft>
                <a:spcPts val="0"/>
              </a:spcAft>
              <a:buClr>
                <a:schemeClr val="dk1"/>
              </a:buClr>
              <a:buSzPts val="1600"/>
              <a:buFont typeface="Arial"/>
              <a:buChar char="●"/>
            </a:pPr>
            <a:r>
              <a:rPr b="0" i="1" lang="en-US" sz="2800" u="none" cap="none" strike="noStrike">
                <a:solidFill>
                  <a:schemeClr val="dk1"/>
                </a:solidFill>
                <a:latin typeface="Poppins Medium"/>
                <a:ea typeface="Poppins Medium"/>
                <a:cs typeface="Poppins Medium"/>
                <a:sym typeface="Poppins Medium"/>
              </a:rPr>
              <a:t>Gerenciamento do processo de solicitação de compra de materiais e medicamentos;</a:t>
            </a:r>
            <a:endParaRPr b="0" i="1" sz="2800" u="none" cap="none" strike="noStrike">
              <a:solidFill>
                <a:schemeClr val="dk1"/>
              </a:solidFill>
              <a:latin typeface="Poppins Medium"/>
              <a:ea typeface="Poppins Medium"/>
              <a:cs typeface="Poppins Medium"/>
              <a:sym typeface="Poppins Medium"/>
            </a:endParaRPr>
          </a:p>
          <a:p>
            <a:pPr indent="-660400" lvl="0" marL="1828800" marR="0" rtl="0" algn="just">
              <a:lnSpc>
                <a:spcPct val="100000"/>
              </a:lnSpc>
              <a:spcBef>
                <a:spcPts val="0"/>
              </a:spcBef>
              <a:spcAft>
                <a:spcPts val="0"/>
              </a:spcAft>
              <a:buClr>
                <a:schemeClr val="dk1"/>
              </a:buClr>
              <a:buSzPts val="1600"/>
              <a:buFont typeface="Arial"/>
              <a:buChar char="●"/>
            </a:pPr>
            <a:r>
              <a:rPr b="0" i="1" lang="en-US" sz="2800" u="none" cap="none" strike="noStrike">
                <a:solidFill>
                  <a:schemeClr val="dk1"/>
                </a:solidFill>
                <a:latin typeface="Poppins Medium"/>
                <a:ea typeface="Poppins Medium"/>
                <a:cs typeface="Poppins Medium"/>
                <a:sym typeface="Poppins Medium"/>
              </a:rPr>
              <a:t>Autorização de compras;</a:t>
            </a:r>
            <a:endParaRPr b="0" i="1" sz="2800" u="none" cap="none" strike="noStrike">
              <a:solidFill>
                <a:schemeClr val="dk1"/>
              </a:solidFill>
              <a:latin typeface="Poppins Medium"/>
              <a:ea typeface="Poppins Medium"/>
              <a:cs typeface="Poppins Medium"/>
              <a:sym typeface="Poppins Medium"/>
            </a:endParaRPr>
          </a:p>
          <a:p>
            <a:pPr indent="-660400" lvl="0" marL="1828800" marR="0" rtl="0" algn="just">
              <a:lnSpc>
                <a:spcPct val="100000"/>
              </a:lnSpc>
              <a:spcBef>
                <a:spcPts val="0"/>
              </a:spcBef>
              <a:spcAft>
                <a:spcPts val="0"/>
              </a:spcAft>
              <a:buClr>
                <a:schemeClr val="dk1"/>
              </a:buClr>
              <a:buSzPts val="1600"/>
              <a:buFont typeface="Arial"/>
              <a:buChar char="●"/>
            </a:pPr>
            <a:r>
              <a:rPr b="0" i="1" lang="en-US" sz="2800" u="none" cap="none" strike="noStrike">
                <a:solidFill>
                  <a:schemeClr val="dk1"/>
                </a:solidFill>
                <a:latin typeface="Poppins Medium"/>
                <a:ea typeface="Poppins Medium"/>
                <a:cs typeface="Poppins Medium"/>
                <a:sym typeface="Poppins Medium"/>
              </a:rPr>
              <a:t>Gerenciamento de estoque de materiais e medicamentos;  </a:t>
            </a:r>
            <a:endParaRPr b="0" i="1" sz="2800" u="none" cap="none" strike="noStrike">
              <a:solidFill>
                <a:schemeClr val="dk1"/>
              </a:solidFill>
              <a:latin typeface="Poppins Medium"/>
              <a:ea typeface="Poppins Medium"/>
              <a:cs typeface="Poppins Medium"/>
              <a:sym typeface="Poppins Medium"/>
            </a:endParaRPr>
          </a:p>
          <a:p>
            <a:pPr indent="-660400" lvl="0" marL="1828800" marR="0" rtl="0" algn="just">
              <a:lnSpc>
                <a:spcPct val="100000"/>
              </a:lnSpc>
              <a:spcBef>
                <a:spcPts val="0"/>
              </a:spcBef>
              <a:spcAft>
                <a:spcPts val="0"/>
              </a:spcAft>
              <a:buClr>
                <a:schemeClr val="dk1"/>
              </a:buClr>
              <a:buSzPts val="1600"/>
              <a:buFont typeface="Arial"/>
              <a:buChar char="●"/>
            </a:pPr>
            <a:r>
              <a:rPr b="0" i="1" lang="en-US" sz="2800" u="none" cap="none" strike="noStrike">
                <a:solidFill>
                  <a:schemeClr val="dk1"/>
                </a:solidFill>
                <a:latin typeface="Poppins Medium"/>
                <a:ea typeface="Poppins Medium"/>
                <a:cs typeface="Poppins Medium"/>
                <a:sym typeface="Poppins Medium"/>
              </a:rPr>
              <a:t>Gerenciamento de listas de atendimentos e consultas onlines direcionadas para consultas presenciais.</a:t>
            </a:r>
            <a:endParaRPr b="0" i="1" sz="3200" u="none" cap="none" strike="noStrike">
              <a:solidFill>
                <a:schemeClr val="dk1"/>
              </a:solidFill>
              <a:latin typeface="Poppins Medium"/>
              <a:ea typeface="Poppins Medium"/>
              <a:cs typeface="Poppins Medium"/>
              <a:sym typeface="Poppins Medium"/>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Arial"/>
              <a:ea typeface="Arial"/>
              <a:cs typeface="Arial"/>
              <a:sym typeface="Arial"/>
            </a:endParaRPr>
          </a:p>
        </p:txBody>
      </p:sp>
      <p:sp>
        <p:nvSpPr>
          <p:cNvPr id="115" name="Google Shape;115;p19"/>
          <p:cNvSpPr txBox="1"/>
          <p:nvPr/>
        </p:nvSpPr>
        <p:spPr>
          <a:xfrm>
            <a:off x="-294300" y="214875"/>
            <a:ext cx="18876600" cy="23703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6500"/>
              <a:buFont typeface="Arial"/>
              <a:buNone/>
            </a:pPr>
            <a:r>
              <a:rPr b="0" i="0" lang="en-US" sz="6500" u="none" cap="none" strike="noStrike">
                <a:solidFill>
                  <a:schemeClr val="dk1"/>
                </a:solidFill>
                <a:latin typeface="Poppins Medium"/>
                <a:ea typeface="Poppins Medium"/>
                <a:cs typeface="Poppins Medium"/>
                <a:sym typeface="Poppins Medium"/>
              </a:rPr>
              <a:t>NECESSIDADES QUE O PROJETO DEVE ATENDER</a:t>
            </a:r>
            <a:endParaRPr b="0" i="0" sz="6500" u="none" cap="none" strike="noStrike">
              <a:solidFill>
                <a:schemeClr val="dk1"/>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580" name="Shape 580"/>
        <p:cNvGrpSpPr/>
        <p:nvPr/>
      </p:nvGrpSpPr>
      <p:grpSpPr>
        <a:xfrm>
          <a:off x="0" y="0"/>
          <a:ext cx="0" cy="0"/>
          <a:chOff x="0" y="0"/>
          <a:chExt cx="0" cy="0"/>
        </a:xfrm>
      </p:grpSpPr>
      <p:sp>
        <p:nvSpPr>
          <p:cNvPr id="581" name="Google Shape;581;p73"/>
          <p:cNvSpPr/>
          <p:nvPr/>
        </p:nvSpPr>
        <p:spPr>
          <a:xfrm>
            <a:off x="1028880" y="1028880"/>
            <a:ext cx="16776000" cy="111204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Arial"/>
              <a:buNone/>
            </a:pPr>
            <a:r>
              <a:rPr b="0" i="0" lang="en-US" sz="7300" u="none" cap="none" strike="noStrike">
                <a:solidFill>
                  <a:srgbClr val="000000"/>
                </a:solidFill>
                <a:latin typeface="Poppins Medium"/>
                <a:ea typeface="Poppins Medium"/>
                <a:cs typeface="Poppins Medium"/>
                <a:sym typeface="Poppins Medium"/>
              </a:rPr>
              <a:t>APRESENTAÇÃO DOS INTEGRANTES</a:t>
            </a:r>
            <a:endParaRPr b="0" i="0" sz="7300" u="none" cap="none" strike="noStrike">
              <a:solidFill>
                <a:schemeClr val="dk1"/>
              </a:solidFill>
              <a:latin typeface="Arial"/>
              <a:ea typeface="Arial"/>
              <a:cs typeface="Arial"/>
              <a:sym typeface="Arial"/>
            </a:endParaRPr>
          </a:p>
        </p:txBody>
      </p:sp>
      <p:pic>
        <p:nvPicPr>
          <p:cNvPr id="582" name="Google Shape;582;p73"/>
          <p:cNvPicPr preferRelativeResize="0"/>
          <p:nvPr/>
        </p:nvPicPr>
        <p:blipFill rotWithShape="1">
          <a:blip r:embed="rId3">
            <a:alphaModFix/>
          </a:blip>
          <a:srcRect b="0" l="0" r="0" t="0"/>
          <a:stretch/>
        </p:blipFill>
        <p:spPr>
          <a:xfrm rot="-1765800">
            <a:off x="-3156480" y="4818240"/>
            <a:ext cx="8369640" cy="8880480"/>
          </a:xfrm>
          <a:prstGeom prst="rect">
            <a:avLst/>
          </a:prstGeom>
          <a:noFill/>
          <a:ln>
            <a:noFill/>
          </a:ln>
        </p:spPr>
      </p:pic>
      <p:sp>
        <p:nvSpPr>
          <p:cNvPr id="583" name="Google Shape;583;p73"/>
          <p:cNvSpPr/>
          <p:nvPr/>
        </p:nvSpPr>
        <p:spPr>
          <a:xfrm>
            <a:off x="1028875" y="3299751"/>
            <a:ext cx="16220700" cy="4179900"/>
          </a:xfrm>
          <a:prstGeom prst="rect">
            <a:avLst/>
          </a:prstGeom>
          <a:noFill/>
          <a:ln>
            <a:noFill/>
          </a:ln>
        </p:spPr>
        <p:txBody>
          <a:bodyPr anchorCtr="0" anchor="t" bIns="0" lIns="0" spcFirstLastPara="1" rIns="0" wrap="square" tIns="0">
            <a:noAutofit/>
          </a:bodyPr>
          <a:lstStyle/>
          <a:p>
            <a:pPr indent="-375119" lvl="1" marL="749880" marR="0" rtl="0" algn="just">
              <a:lnSpc>
                <a:spcPct val="139770"/>
              </a:lnSpc>
              <a:spcBef>
                <a:spcPts val="0"/>
              </a:spcBef>
              <a:spcAft>
                <a:spcPts val="0"/>
              </a:spcAft>
              <a:buClr>
                <a:srgbClr val="000000"/>
              </a:buClr>
              <a:buSzPts val="3480"/>
              <a:buFont typeface="Poppins Medium"/>
              <a:buChar char="•"/>
            </a:pPr>
            <a:r>
              <a:rPr b="0" i="0" lang="en-US" sz="3480" u="none" cap="none" strike="noStrike">
                <a:solidFill>
                  <a:srgbClr val="000000"/>
                </a:solidFill>
                <a:latin typeface="Poppins Medium"/>
                <a:ea typeface="Poppins Medium"/>
                <a:cs typeface="Poppins Medium"/>
                <a:sym typeface="Poppins Medium"/>
              </a:rPr>
              <a:t>Nome: Luana da Silva Araújo</a:t>
            </a:r>
            <a:endParaRPr b="0" i="0" sz="3480" u="none" cap="none" strike="noStrike">
              <a:solidFill>
                <a:schemeClr val="dk1"/>
              </a:solidFill>
              <a:latin typeface="Poppins Medium"/>
              <a:ea typeface="Poppins Medium"/>
              <a:cs typeface="Poppins Medium"/>
              <a:sym typeface="Poppins Medium"/>
            </a:endParaRPr>
          </a:p>
          <a:p>
            <a:pPr indent="-375119" lvl="1" marL="749880" marR="0" rtl="0" algn="just">
              <a:lnSpc>
                <a:spcPct val="139770"/>
              </a:lnSpc>
              <a:spcBef>
                <a:spcPts val="0"/>
              </a:spcBef>
              <a:spcAft>
                <a:spcPts val="0"/>
              </a:spcAft>
              <a:buClr>
                <a:srgbClr val="000000"/>
              </a:buClr>
              <a:buSzPts val="3480"/>
              <a:buFont typeface="Poppins Medium"/>
              <a:buChar char="•"/>
            </a:pPr>
            <a:r>
              <a:rPr b="0" i="0" lang="en-US" sz="3480" u="none" cap="none" strike="noStrike">
                <a:solidFill>
                  <a:srgbClr val="000000"/>
                </a:solidFill>
                <a:latin typeface="Poppins Medium"/>
                <a:ea typeface="Poppins Medium"/>
                <a:cs typeface="Poppins Medium"/>
                <a:sym typeface="Poppins Medium"/>
              </a:rPr>
              <a:t>Papel: Analista</a:t>
            </a:r>
            <a:endParaRPr b="0" i="0" sz="3480" u="none" cap="none" strike="noStrike">
              <a:solidFill>
                <a:schemeClr val="dk1"/>
              </a:solidFill>
              <a:latin typeface="Poppins Medium"/>
              <a:ea typeface="Poppins Medium"/>
              <a:cs typeface="Poppins Medium"/>
              <a:sym typeface="Poppins Medium"/>
            </a:endParaRPr>
          </a:p>
          <a:p>
            <a:pPr indent="-375119" lvl="1" marL="749880" marR="0" rtl="0" algn="just">
              <a:lnSpc>
                <a:spcPct val="139770"/>
              </a:lnSpc>
              <a:spcBef>
                <a:spcPts val="0"/>
              </a:spcBef>
              <a:spcAft>
                <a:spcPts val="0"/>
              </a:spcAft>
              <a:buClr>
                <a:srgbClr val="000000"/>
              </a:buClr>
              <a:buSzPts val="3480"/>
              <a:buFont typeface="Poppins Medium"/>
              <a:buChar char="•"/>
            </a:pPr>
            <a:r>
              <a:rPr b="0" i="0" lang="en-US" sz="3480" u="none" cap="none" strike="noStrike">
                <a:solidFill>
                  <a:srgbClr val="000000"/>
                </a:solidFill>
                <a:latin typeface="Poppins Medium"/>
                <a:ea typeface="Poppins Medium"/>
                <a:cs typeface="Poppins Medium"/>
                <a:sym typeface="Poppins Medium"/>
              </a:rPr>
              <a:t>Atividades que executou: Termo de </a:t>
            </a:r>
            <a:r>
              <a:rPr b="0" i="0" lang="en-US" sz="3480" u="none" cap="none" strike="noStrike">
                <a:solidFill>
                  <a:schemeClr val="dk1"/>
                </a:solidFill>
                <a:latin typeface="Poppins Medium"/>
                <a:ea typeface="Poppins Medium"/>
                <a:cs typeface="Poppins Medium"/>
                <a:sym typeface="Poppins Medium"/>
              </a:rPr>
              <a:t>Abertura, Documento de Visão e Documento de Requisitos.</a:t>
            </a:r>
            <a:endParaRPr b="0" i="0" sz="3480" u="none" cap="none" strike="noStrike">
              <a:solidFill>
                <a:schemeClr val="dk1"/>
              </a:solidFill>
              <a:latin typeface="Poppins Medium"/>
              <a:ea typeface="Poppins Medium"/>
              <a:cs typeface="Poppins Medium"/>
              <a:sym typeface="Poppins Medium"/>
            </a:endParaRPr>
          </a:p>
          <a:p>
            <a:pPr indent="-375119" lvl="1" marL="749880" marR="0" rtl="0" algn="just">
              <a:lnSpc>
                <a:spcPct val="139770"/>
              </a:lnSpc>
              <a:spcBef>
                <a:spcPts val="0"/>
              </a:spcBef>
              <a:spcAft>
                <a:spcPts val="0"/>
              </a:spcAft>
              <a:buClr>
                <a:srgbClr val="000000"/>
              </a:buClr>
              <a:buSzPts val="3480"/>
              <a:buFont typeface="Poppins Medium"/>
              <a:buChar char="•"/>
            </a:pPr>
            <a:r>
              <a:rPr b="0" i="0" lang="en-US" sz="3480" u="none" cap="none" strike="noStrike">
                <a:solidFill>
                  <a:srgbClr val="000000"/>
                </a:solidFill>
                <a:latin typeface="Poppins Medium"/>
                <a:ea typeface="Poppins Medium"/>
                <a:cs typeface="Poppins Medium"/>
                <a:sym typeface="Poppins Medium"/>
              </a:rPr>
              <a:t>Dificuldades/Sugestões: Dificuldade com </a:t>
            </a:r>
            <a:r>
              <a:rPr b="0" i="0" lang="en-US" sz="3480" u="none" cap="none" strike="noStrike">
                <a:solidFill>
                  <a:schemeClr val="dk1"/>
                </a:solidFill>
                <a:latin typeface="Poppins Medium"/>
                <a:ea typeface="Poppins Medium"/>
                <a:cs typeface="Poppins Medium"/>
                <a:sym typeface="Poppins Medium"/>
              </a:rPr>
              <a:t>Documento de Requisitos.</a:t>
            </a:r>
            <a:endParaRPr b="0" i="0" sz="3480" u="none" cap="none" strike="noStrike">
              <a:solidFill>
                <a:schemeClr val="dk1"/>
              </a:solidFill>
              <a:latin typeface="Poppins Medium"/>
              <a:ea typeface="Poppins Medium"/>
              <a:cs typeface="Poppins Medium"/>
              <a:sym typeface="Poppins Medium"/>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587" name="Shape 587"/>
        <p:cNvGrpSpPr/>
        <p:nvPr/>
      </p:nvGrpSpPr>
      <p:grpSpPr>
        <a:xfrm>
          <a:off x="0" y="0"/>
          <a:ext cx="0" cy="0"/>
          <a:chOff x="0" y="0"/>
          <a:chExt cx="0" cy="0"/>
        </a:xfrm>
      </p:grpSpPr>
      <p:sp>
        <p:nvSpPr>
          <p:cNvPr id="588" name="Google Shape;588;p74"/>
          <p:cNvSpPr/>
          <p:nvPr/>
        </p:nvSpPr>
        <p:spPr>
          <a:xfrm>
            <a:off x="1028880" y="1028880"/>
            <a:ext cx="16776000" cy="111204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Arial"/>
              <a:buNone/>
            </a:pPr>
            <a:r>
              <a:rPr b="0" i="0" lang="en-US" sz="7300" u="none" cap="none" strike="noStrike">
                <a:solidFill>
                  <a:srgbClr val="000000"/>
                </a:solidFill>
                <a:latin typeface="Poppins Medium"/>
                <a:ea typeface="Poppins Medium"/>
                <a:cs typeface="Poppins Medium"/>
                <a:sym typeface="Poppins Medium"/>
              </a:rPr>
              <a:t>APRESENTAÇÃO DOS INTEGRANTES</a:t>
            </a:r>
            <a:endParaRPr b="0" i="0" sz="7300" u="none" cap="none" strike="noStrike">
              <a:solidFill>
                <a:schemeClr val="dk1"/>
              </a:solidFill>
              <a:latin typeface="Arial"/>
              <a:ea typeface="Arial"/>
              <a:cs typeface="Arial"/>
              <a:sym typeface="Arial"/>
            </a:endParaRPr>
          </a:p>
        </p:txBody>
      </p:sp>
      <p:pic>
        <p:nvPicPr>
          <p:cNvPr id="589" name="Google Shape;589;p74"/>
          <p:cNvPicPr preferRelativeResize="0"/>
          <p:nvPr/>
        </p:nvPicPr>
        <p:blipFill rotWithShape="1">
          <a:blip r:embed="rId3">
            <a:alphaModFix/>
          </a:blip>
          <a:srcRect b="0" l="0" r="0" t="0"/>
          <a:stretch/>
        </p:blipFill>
        <p:spPr>
          <a:xfrm rot="-1765800">
            <a:off x="-3156480" y="4818240"/>
            <a:ext cx="8369640" cy="8880480"/>
          </a:xfrm>
          <a:prstGeom prst="rect">
            <a:avLst/>
          </a:prstGeom>
          <a:noFill/>
          <a:ln>
            <a:noFill/>
          </a:ln>
        </p:spPr>
      </p:pic>
      <p:sp>
        <p:nvSpPr>
          <p:cNvPr id="590" name="Google Shape;590;p74"/>
          <p:cNvSpPr/>
          <p:nvPr/>
        </p:nvSpPr>
        <p:spPr>
          <a:xfrm>
            <a:off x="1617600" y="2798725"/>
            <a:ext cx="13617900" cy="4366500"/>
          </a:xfrm>
          <a:prstGeom prst="rect">
            <a:avLst/>
          </a:prstGeom>
          <a:noFill/>
          <a:ln>
            <a:noFill/>
          </a:ln>
        </p:spPr>
        <p:txBody>
          <a:bodyPr anchorCtr="0" anchor="t" bIns="0" lIns="0" spcFirstLastPara="1" rIns="0" wrap="square" tIns="0">
            <a:noAutofit/>
          </a:bodyPr>
          <a:lstStyle/>
          <a:p>
            <a:pPr indent="-375120" lvl="1" marL="749880" marR="0" rtl="0" algn="just">
              <a:lnSpc>
                <a:spcPct val="139770"/>
              </a:lnSpc>
              <a:spcBef>
                <a:spcPts val="0"/>
              </a:spcBef>
              <a:spcAft>
                <a:spcPts val="0"/>
              </a:spcAft>
              <a:buClr>
                <a:srgbClr val="000000"/>
              </a:buClr>
              <a:buSzPts val="3480"/>
              <a:buFont typeface="Arial"/>
              <a:buChar char="•"/>
            </a:pPr>
            <a:r>
              <a:rPr b="0" i="0" lang="en-US" sz="3480" u="none" cap="none" strike="noStrike">
                <a:solidFill>
                  <a:srgbClr val="000000"/>
                </a:solidFill>
                <a:latin typeface="Poppins Medium"/>
                <a:ea typeface="Poppins Medium"/>
                <a:cs typeface="Poppins Medium"/>
                <a:sym typeface="Poppins Medium"/>
              </a:rPr>
              <a:t>Nome: Larissa Gabriela</a:t>
            </a:r>
            <a:endParaRPr b="0" i="0" sz="3480" u="none" cap="none" strike="noStrike">
              <a:solidFill>
                <a:schemeClr val="dk1"/>
              </a:solidFill>
              <a:latin typeface="Poppins Medium"/>
              <a:ea typeface="Poppins Medium"/>
              <a:cs typeface="Poppins Medium"/>
              <a:sym typeface="Poppins Medium"/>
            </a:endParaRPr>
          </a:p>
          <a:p>
            <a:pPr indent="-375120" lvl="1" marL="749880" marR="0" rtl="0" algn="just">
              <a:lnSpc>
                <a:spcPct val="139770"/>
              </a:lnSpc>
              <a:spcBef>
                <a:spcPts val="0"/>
              </a:spcBef>
              <a:spcAft>
                <a:spcPts val="0"/>
              </a:spcAft>
              <a:buClr>
                <a:srgbClr val="000000"/>
              </a:buClr>
              <a:buSzPts val="3480"/>
              <a:buFont typeface="Arial"/>
              <a:buChar char="•"/>
            </a:pPr>
            <a:r>
              <a:rPr b="0" i="0" lang="en-US" sz="3480" u="none" cap="none" strike="noStrike">
                <a:solidFill>
                  <a:srgbClr val="000000"/>
                </a:solidFill>
                <a:latin typeface="Poppins Medium"/>
                <a:ea typeface="Poppins Medium"/>
                <a:cs typeface="Poppins Medium"/>
                <a:sym typeface="Poppins Medium"/>
              </a:rPr>
              <a:t>Papel: DBA</a:t>
            </a:r>
            <a:endParaRPr b="0" i="0" sz="3480" u="none" cap="none" strike="noStrike">
              <a:solidFill>
                <a:schemeClr val="dk1"/>
              </a:solidFill>
              <a:latin typeface="Poppins Medium"/>
              <a:ea typeface="Poppins Medium"/>
              <a:cs typeface="Poppins Medium"/>
              <a:sym typeface="Poppins Medium"/>
            </a:endParaRPr>
          </a:p>
          <a:p>
            <a:pPr indent="-375120" lvl="1" marL="749880" marR="0" rtl="0" algn="just">
              <a:lnSpc>
                <a:spcPct val="139770"/>
              </a:lnSpc>
              <a:spcBef>
                <a:spcPts val="0"/>
              </a:spcBef>
              <a:spcAft>
                <a:spcPts val="0"/>
              </a:spcAft>
              <a:buClr>
                <a:srgbClr val="000000"/>
              </a:buClr>
              <a:buSzPts val="3480"/>
              <a:buFont typeface="Arial"/>
              <a:buChar char="•"/>
            </a:pPr>
            <a:r>
              <a:rPr b="0" i="0" lang="en-US" sz="3480" u="none" cap="none" strike="noStrike">
                <a:solidFill>
                  <a:srgbClr val="000000"/>
                </a:solidFill>
                <a:latin typeface="Poppins Medium"/>
                <a:ea typeface="Poppins Medium"/>
                <a:cs typeface="Poppins Medium"/>
                <a:sym typeface="Poppins Medium"/>
              </a:rPr>
              <a:t>Atividades que executou: </a:t>
            </a:r>
            <a:r>
              <a:rPr lang="en-US" sz="3480">
                <a:latin typeface="Poppins Medium"/>
                <a:ea typeface="Poppins Medium"/>
                <a:cs typeface="Poppins Medium"/>
                <a:sym typeface="Poppins Medium"/>
              </a:rPr>
              <a:t>Elaboração </a:t>
            </a:r>
            <a:r>
              <a:rPr b="0" i="0" lang="en-US" sz="3480" u="none" cap="none" strike="noStrike">
                <a:solidFill>
                  <a:srgbClr val="000000"/>
                </a:solidFill>
                <a:latin typeface="Poppins Medium"/>
                <a:ea typeface="Poppins Medium"/>
                <a:cs typeface="Poppins Medium"/>
                <a:sym typeface="Poppins Medium"/>
              </a:rPr>
              <a:t>do Termo de Abertura,  </a:t>
            </a:r>
            <a:r>
              <a:rPr lang="en-US" sz="3480">
                <a:latin typeface="Poppins Medium"/>
                <a:ea typeface="Poppins Medium"/>
                <a:cs typeface="Poppins Medium"/>
                <a:sym typeface="Poppins Medium"/>
              </a:rPr>
              <a:t>elaboração</a:t>
            </a:r>
            <a:r>
              <a:rPr b="0" i="0" lang="en-US" sz="3480" u="none" cap="none" strike="noStrike">
                <a:solidFill>
                  <a:srgbClr val="000000"/>
                </a:solidFill>
                <a:latin typeface="Poppins Medium"/>
                <a:ea typeface="Poppins Medium"/>
                <a:cs typeface="Poppins Medium"/>
                <a:sym typeface="Poppins Medium"/>
              </a:rPr>
              <a:t> do Documento de Visão por Módulo, </a:t>
            </a:r>
            <a:r>
              <a:rPr lang="en-US" sz="3480">
                <a:latin typeface="Poppins Medium"/>
                <a:ea typeface="Poppins Medium"/>
                <a:cs typeface="Poppins Medium"/>
                <a:sym typeface="Poppins Medium"/>
              </a:rPr>
              <a:t>elaboração</a:t>
            </a:r>
            <a:r>
              <a:rPr b="0" i="0" lang="en-US" sz="3480" u="none" cap="none" strike="noStrike">
                <a:solidFill>
                  <a:srgbClr val="000000"/>
                </a:solidFill>
                <a:latin typeface="Poppins Medium"/>
                <a:ea typeface="Poppins Medium"/>
                <a:cs typeface="Poppins Medium"/>
                <a:sym typeface="Poppins Medium"/>
              </a:rPr>
              <a:t> do Documento de Requisitos e definição do template d</a:t>
            </a:r>
            <a:r>
              <a:rPr lang="en-US" sz="3480">
                <a:latin typeface="Poppins Medium"/>
                <a:ea typeface="Poppins Medium"/>
                <a:cs typeface="Poppins Medium"/>
                <a:sym typeface="Poppins Medium"/>
              </a:rPr>
              <a:t>a</a:t>
            </a:r>
            <a:r>
              <a:rPr b="0" i="0" lang="en-US" sz="3480" u="none" cap="none" strike="noStrike">
                <a:solidFill>
                  <a:srgbClr val="000000"/>
                </a:solidFill>
                <a:latin typeface="Poppins Medium"/>
                <a:ea typeface="Poppins Medium"/>
                <a:cs typeface="Poppins Medium"/>
                <a:sym typeface="Poppins Medium"/>
              </a:rPr>
              <a:t> apresentação bimestral.</a:t>
            </a:r>
            <a:endParaRPr b="0" i="0" sz="3480" u="none" cap="none" strike="noStrike">
              <a:solidFill>
                <a:schemeClr val="dk1"/>
              </a:solidFill>
              <a:latin typeface="Poppins Medium"/>
              <a:ea typeface="Poppins Medium"/>
              <a:cs typeface="Poppins Medium"/>
              <a:sym typeface="Poppins Medium"/>
            </a:endParaRPr>
          </a:p>
          <a:p>
            <a:pPr indent="-375120" lvl="1" marL="749880" marR="0" rtl="0" algn="l">
              <a:lnSpc>
                <a:spcPct val="139770"/>
              </a:lnSpc>
              <a:spcBef>
                <a:spcPts val="0"/>
              </a:spcBef>
              <a:spcAft>
                <a:spcPts val="0"/>
              </a:spcAft>
              <a:buClr>
                <a:srgbClr val="000000"/>
              </a:buClr>
              <a:buSzPts val="3480"/>
              <a:buFont typeface="Arial"/>
              <a:buChar char="•"/>
            </a:pPr>
            <a:r>
              <a:rPr b="0" i="0" lang="en-US" sz="3480" u="none" cap="none" strike="noStrike">
                <a:solidFill>
                  <a:srgbClr val="000000"/>
                </a:solidFill>
                <a:latin typeface="Poppins Medium"/>
                <a:ea typeface="Poppins Medium"/>
                <a:cs typeface="Poppins Medium"/>
                <a:sym typeface="Poppins Medium"/>
              </a:rPr>
              <a:t>Dificuldades/Sugestões: Dificuldade no desenvolvimento do Documento de Requisitos.</a:t>
            </a:r>
            <a:endParaRPr b="0" i="0" sz="3480" u="none" cap="none" strike="noStrike">
              <a:solidFill>
                <a:schemeClr val="dk1"/>
              </a:solidFill>
              <a:latin typeface="Poppins Medium"/>
              <a:ea typeface="Poppins Medium"/>
              <a:cs typeface="Poppins Medium"/>
              <a:sym typeface="Poppins Medium"/>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594" name="Shape 594"/>
        <p:cNvGrpSpPr/>
        <p:nvPr/>
      </p:nvGrpSpPr>
      <p:grpSpPr>
        <a:xfrm>
          <a:off x="0" y="0"/>
          <a:ext cx="0" cy="0"/>
          <a:chOff x="0" y="0"/>
          <a:chExt cx="0" cy="0"/>
        </a:xfrm>
      </p:grpSpPr>
      <p:sp>
        <p:nvSpPr>
          <p:cNvPr id="595" name="Google Shape;595;p75"/>
          <p:cNvSpPr/>
          <p:nvPr/>
        </p:nvSpPr>
        <p:spPr>
          <a:xfrm>
            <a:off x="1028880" y="1028880"/>
            <a:ext cx="16776000" cy="111204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Poppins Medium"/>
              <a:buNone/>
            </a:pPr>
            <a:r>
              <a:rPr b="0" i="0" lang="en-US" sz="7300" u="none" cap="none" strike="noStrike">
                <a:solidFill>
                  <a:srgbClr val="000000"/>
                </a:solidFill>
                <a:latin typeface="Poppins Medium"/>
                <a:ea typeface="Poppins Medium"/>
                <a:cs typeface="Poppins Medium"/>
                <a:sym typeface="Poppins Medium"/>
              </a:rPr>
              <a:t>APRESENTAÇÃO DOS INTEGRANTES</a:t>
            </a:r>
            <a:endParaRPr b="0" i="0" sz="7300" u="none" cap="none" strike="noStrike">
              <a:solidFill>
                <a:schemeClr val="dk1"/>
              </a:solidFill>
              <a:latin typeface="Arial"/>
              <a:ea typeface="Arial"/>
              <a:cs typeface="Arial"/>
              <a:sym typeface="Arial"/>
            </a:endParaRPr>
          </a:p>
        </p:txBody>
      </p:sp>
      <p:pic>
        <p:nvPicPr>
          <p:cNvPr id="596" name="Google Shape;596;p75"/>
          <p:cNvPicPr preferRelativeResize="0"/>
          <p:nvPr/>
        </p:nvPicPr>
        <p:blipFill rotWithShape="1">
          <a:blip r:embed="rId3">
            <a:alphaModFix/>
          </a:blip>
          <a:srcRect b="0" l="0" r="0" t="0"/>
          <a:stretch/>
        </p:blipFill>
        <p:spPr>
          <a:xfrm rot="-1765800">
            <a:off x="-3156480" y="4818240"/>
            <a:ext cx="8369640" cy="8880480"/>
          </a:xfrm>
          <a:prstGeom prst="rect">
            <a:avLst/>
          </a:prstGeom>
          <a:noFill/>
          <a:ln>
            <a:noFill/>
          </a:ln>
        </p:spPr>
      </p:pic>
      <p:sp>
        <p:nvSpPr>
          <p:cNvPr id="597" name="Google Shape;597;p75"/>
          <p:cNvSpPr/>
          <p:nvPr/>
        </p:nvSpPr>
        <p:spPr>
          <a:xfrm>
            <a:off x="1028875" y="3299750"/>
            <a:ext cx="15810000" cy="4629300"/>
          </a:xfrm>
          <a:prstGeom prst="rect">
            <a:avLst/>
          </a:prstGeom>
          <a:noFill/>
          <a:ln>
            <a:noFill/>
          </a:ln>
        </p:spPr>
        <p:txBody>
          <a:bodyPr anchorCtr="0" anchor="t" bIns="0" lIns="0" spcFirstLastPara="1" rIns="0" wrap="square" tIns="0">
            <a:noAutofit/>
          </a:bodyPr>
          <a:lstStyle/>
          <a:p>
            <a:pPr indent="-375119" lvl="1" marL="749880" marR="0" rtl="0" algn="just">
              <a:lnSpc>
                <a:spcPct val="139770"/>
              </a:lnSpc>
              <a:spcBef>
                <a:spcPts val="0"/>
              </a:spcBef>
              <a:spcAft>
                <a:spcPts val="0"/>
              </a:spcAft>
              <a:buClr>
                <a:schemeClr val="dk1"/>
              </a:buClr>
              <a:buSzPts val="3480"/>
              <a:buFont typeface="Poppins Medium"/>
              <a:buChar char="•"/>
            </a:pPr>
            <a:r>
              <a:rPr b="0" i="0" lang="en-US" sz="3480" u="none" cap="none" strike="noStrike">
                <a:solidFill>
                  <a:schemeClr val="dk1"/>
                </a:solidFill>
                <a:latin typeface="Poppins Medium"/>
                <a:ea typeface="Poppins Medium"/>
                <a:cs typeface="Poppins Medium"/>
                <a:sym typeface="Poppins Medium"/>
              </a:rPr>
              <a:t>Nome</a:t>
            </a:r>
            <a:r>
              <a:rPr b="0" i="0" lang="en-US" sz="3480" u="none" cap="none" strike="noStrike">
                <a:solidFill>
                  <a:srgbClr val="000000"/>
                </a:solidFill>
                <a:latin typeface="Poppins Medium"/>
                <a:ea typeface="Poppins Medium"/>
                <a:cs typeface="Poppins Medium"/>
                <a:sym typeface="Poppins Medium"/>
              </a:rPr>
              <a:t>: </a:t>
            </a:r>
            <a:r>
              <a:rPr b="0" i="0" lang="en-US" sz="3480" u="none" cap="none" strike="noStrike">
                <a:solidFill>
                  <a:schemeClr val="dk1"/>
                </a:solidFill>
                <a:latin typeface="Poppins Medium"/>
                <a:ea typeface="Poppins Medium"/>
                <a:cs typeface="Poppins Medium"/>
                <a:sym typeface="Poppins Medium"/>
              </a:rPr>
              <a:t>Letícia Ribeiro Silva</a:t>
            </a:r>
            <a:endParaRPr b="0" i="0" sz="3480" u="none" cap="none" strike="noStrike">
              <a:solidFill>
                <a:schemeClr val="dk1"/>
              </a:solidFill>
              <a:latin typeface="Poppins Medium"/>
              <a:ea typeface="Poppins Medium"/>
              <a:cs typeface="Poppins Medium"/>
              <a:sym typeface="Poppins Medium"/>
            </a:endParaRPr>
          </a:p>
          <a:p>
            <a:pPr indent="-375120" lvl="1" marL="749880" marR="0" rtl="0" algn="just">
              <a:lnSpc>
                <a:spcPct val="139770"/>
              </a:lnSpc>
              <a:spcBef>
                <a:spcPts val="0"/>
              </a:spcBef>
              <a:spcAft>
                <a:spcPts val="0"/>
              </a:spcAft>
              <a:buClr>
                <a:srgbClr val="000000"/>
              </a:buClr>
              <a:buSzPts val="3480"/>
              <a:buFont typeface="Arial"/>
              <a:buChar char="•"/>
            </a:pPr>
            <a:r>
              <a:rPr b="0" i="0" lang="en-US" sz="3480" u="none" cap="none" strike="noStrike">
                <a:solidFill>
                  <a:srgbClr val="000000"/>
                </a:solidFill>
                <a:latin typeface="Poppins Medium"/>
                <a:ea typeface="Poppins Medium"/>
                <a:cs typeface="Poppins Medium"/>
                <a:sym typeface="Poppins Medium"/>
              </a:rPr>
              <a:t>Papel: DBA </a:t>
            </a:r>
            <a:endParaRPr b="0" i="0" sz="3480" u="none" cap="none" strike="noStrike">
              <a:solidFill>
                <a:schemeClr val="dk1"/>
              </a:solidFill>
              <a:latin typeface="Poppins Medium"/>
              <a:ea typeface="Poppins Medium"/>
              <a:cs typeface="Poppins Medium"/>
              <a:sym typeface="Poppins Medium"/>
            </a:endParaRPr>
          </a:p>
          <a:p>
            <a:pPr indent="-375119" lvl="1" marL="749880" marR="0" rtl="0" algn="just">
              <a:lnSpc>
                <a:spcPct val="139770"/>
              </a:lnSpc>
              <a:spcBef>
                <a:spcPts val="0"/>
              </a:spcBef>
              <a:spcAft>
                <a:spcPts val="0"/>
              </a:spcAft>
              <a:buClr>
                <a:srgbClr val="000000"/>
              </a:buClr>
              <a:buSzPts val="3480"/>
              <a:buFont typeface="Arial"/>
              <a:buChar char="•"/>
            </a:pPr>
            <a:r>
              <a:rPr b="0" i="0" lang="en-US" sz="3480" u="none" cap="none" strike="noStrike">
                <a:solidFill>
                  <a:srgbClr val="000000"/>
                </a:solidFill>
                <a:latin typeface="Poppins Medium"/>
                <a:ea typeface="Poppins Medium"/>
                <a:cs typeface="Poppins Medium"/>
                <a:sym typeface="Poppins Medium"/>
              </a:rPr>
              <a:t>Atividades que executou: Cr</a:t>
            </a:r>
            <a:r>
              <a:rPr b="0" i="0" lang="en-US" sz="3480" u="none" cap="none" strike="noStrike">
                <a:solidFill>
                  <a:schemeClr val="dk1"/>
                </a:solidFill>
                <a:latin typeface="Poppins Medium"/>
                <a:ea typeface="Poppins Medium"/>
                <a:cs typeface="Poppins Medium"/>
                <a:sym typeface="Poppins Medium"/>
              </a:rPr>
              <a:t>iação do nome do projeto, Criação do logo, Criação do template e Documento de requisitos.</a:t>
            </a:r>
            <a:endParaRPr b="0" i="0" sz="3480" u="none" cap="none" strike="noStrike">
              <a:solidFill>
                <a:srgbClr val="000000"/>
              </a:solidFill>
              <a:latin typeface="Poppins Medium"/>
              <a:ea typeface="Poppins Medium"/>
              <a:cs typeface="Poppins Medium"/>
              <a:sym typeface="Poppins Medium"/>
            </a:endParaRPr>
          </a:p>
          <a:p>
            <a:pPr indent="-375120" lvl="1" marL="749880" marR="0" rtl="0" algn="just">
              <a:lnSpc>
                <a:spcPct val="139770"/>
              </a:lnSpc>
              <a:spcBef>
                <a:spcPts val="0"/>
              </a:spcBef>
              <a:spcAft>
                <a:spcPts val="0"/>
              </a:spcAft>
              <a:buClr>
                <a:srgbClr val="000000"/>
              </a:buClr>
              <a:buSzPts val="3480"/>
              <a:buFont typeface="Arial"/>
              <a:buChar char="•"/>
            </a:pPr>
            <a:r>
              <a:rPr b="0" i="0" lang="en-US" sz="3480" u="none" cap="none" strike="noStrike">
                <a:solidFill>
                  <a:srgbClr val="000000"/>
                </a:solidFill>
                <a:latin typeface="Poppins Medium"/>
                <a:ea typeface="Poppins Medium"/>
                <a:cs typeface="Poppins Medium"/>
                <a:sym typeface="Poppins Medium"/>
              </a:rPr>
              <a:t>Dificuldades/Sugestões: Dificuldade e</a:t>
            </a:r>
            <a:r>
              <a:rPr b="0" i="0" lang="en-US" sz="3480" u="none" cap="none" strike="noStrike">
                <a:solidFill>
                  <a:schemeClr val="dk1"/>
                </a:solidFill>
                <a:latin typeface="Poppins Medium"/>
                <a:ea typeface="Poppins Medium"/>
                <a:cs typeface="Poppins Medium"/>
                <a:sym typeface="Poppins Medium"/>
              </a:rPr>
              <a:t>m identificar alguns requisitos funcionais e na criação do template. </a:t>
            </a:r>
            <a:endParaRPr b="0" i="0" sz="3480" u="none" cap="none" strike="noStrike">
              <a:solidFill>
                <a:schemeClr val="dk1"/>
              </a:solidFill>
              <a:latin typeface="Poppins Medium"/>
              <a:ea typeface="Poppins Medium"/>
              <a:cs typeface="Poppins Medium"/>
              <a:sym typeface="Poppins Medium"/>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601" name="Shape 601"/>
        <p:cNvGrpSpPr/>
        <p:nvPr/>
      </p:nvGrpSpPr>
      <p:grpSpPr>
        <a:xfrm>
          <a:off x="0" y="0"/>
          <a:ext cx="0" cy="0"/>
          <a:chOff x="0" y="0"/>
          <a:chExt cx="0" cy="0"/>
        </a:xfrm>
      </p:grpSpPr>
      <p:sp>
        <p:nvSpPr>
          <p:cNvPr id="602" name="Google Shape;602;p76"/>
          <p:cNvSpPr/>
          <p:nvPr/>
        </p:nvSpPr>
        <p:spPr>
          <a:xfrm>
            <a:off x="1028880" y="675360"/>
            <a:ext cx="16776000" cy="111204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Arial"/>
              <a:buNone/>
            </a:pPr>
            <a:r>
              <a:rPr b="0" i="0" lang="en-US" sz="7300" u="none" cap="none" strike="noStrike">
                <a:solidFill>
                  <a:srgbClr val="000000"/>
                </a:solidFill>
                <a:latin typeface="Poppins Medium"/>
                <a:ea typeface="Poppins Medium"/>
                <a:cs typeface="Poppins Medium"/>
                <a:sym typeface="Poppins Medium"/>
              </a:rPr>
              <a:t>AVALIAÇÃO</a:t>
            </a:r>
            <a:endParaRPr b="0" i="0" sz="7300" u="none" cap="none" strike="noStrike">
              <a:solidFill>
                <a:schemeClr val="dk1"/>
              </a:solidFill>
              <a:latin typeface="Arial"/>
              <a:ea typeface="Arial"/>
              <a:cs typeface="Arial"/>
              <a:sym typeface="Arial"/>
            </a:endParaRPr>
          </a:p>
        </p:txBody>
      </p:sp>
      <p:pic>
        <p:nvPicPr>
          <p:cNvPr id="603" name="Google Shape;603;p76"/>
          <p:cNvPicPr preferRelativeResize="0"/>
          <p:nvPr/>
        </p:nvPicPr>
        <p:blipFill rotWithShape="1">
          <a:blip r:embed="rId3">
            <a:alphaModFix/>
          </a:blip>
          <a:srcRect b="0" l="0" r="0" t="0"/>
          <a:stretch/>
        </p:blipFill>
        <p:spPr>
          <a:xfrm rot="967800">
            <a:off x="14301720" y="-3411720"/>
            <a:ext cx="8369640" cy="8880480"/>
          </a:xfrm>
          <a:prstGeom prst="rect">
            <a:avLst/>
          </a:prstGeom>
          <a:noFill/>
          <a:ln>
            <a:noFill/>
          </a:ln>
        </p:spPr>
      </p:pic>
      <p:graphicFrame>
        <p:nvGraphicFramePr>
          <p:cNvPr id="604" name="Google Shape;604;p76"/>
          <p:cNvGraphicFramePr/>
          <p:nvPr/>
        </p:nvGraphicFramePr>
        <p:xfrm>
          <a:off x="3321000" y="2400480"/>
          <a:ext cx="3000000" cy="3000000"/>
        </p:xfrm>
        <a:graphic>
          <a:graphicData uri="http://schemas.openxmlformats.org/drawingml/2006/table">
            <a:tbl>
              <a:tblPr>
                <a:noFill/>
                <a:tableStyleId>{16574959-4FCB-48D5-827C-FFBD221EB5C7}</a:tableStyleId>
              </a:tblPr>
              <a:tblGrid>
                <a:gridCol w="6123625"/>
                <a:gridCol w="6068125"/>
              </a:tblGrid>
              <a:tr h="609475">
                <a:tc>
                  <a:txBody>
                    <a:bodyPr/>
                    <a:lstStyle/>
                    <a:p>
                      <a:pPr indent="0" lvl="0" marL="0" marR="0" rtl="0" algn="ctr">
                        <a:lnSpc>
                          <a:spcPct val="100000"/>
                        </a:lnSpc>
                        <a:spcBef>
                          <a:spcPts val="0"/>
                        </a:spcBef>
                        <a:spcAft>
                          <a:spcPts val="0"/>
                        </a:spcAft>
                        <a:buClr>
                          <a:srgbClr val="000000"/>
                        </a:buClr>
                        <a:buSzPts val="3200"/>
                        <a:buFont typeface="Arial"/>
                        <a:buNone/>
                      </a:pPr>
                      <a:r>
                        <a:rPr b="1" lang="en-US" sz="3200" u="none" cap="none" strike="noStrike">
                          <a:solidFill>
                            <a:srgbClr val="FFFFFF"/>
                          </a:solidFill>
                          <a:latin typeface="Poppins Medium"/>
                          <a:ea typeface="Poppins Medium"/>
                          <a:cs typeface="Poppins Medium"/>
                          <a:sym typeface="Poppins Medium"/>
                        </a:rPr>
                        <a:t>Nomes</a:t>
                      </a:r>
                      <a:endParaRPr b="0" sz="3200" u="none" cap="none" strike="noStrike">
                        <a:latin typeface="Poppins Medium"/>
                        <a:ea typeface="Poppins Medium"/>
                        <a:cs typeface="Poppins Medium"/>
                        <a:sym typeface="Poppins Medium"/>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000000"/>
                        </a:buClr>
                        <a:buSzPts val="3200"/>
                        <a:buFont typeface="Arial"/>
                        <a:buNone/>
                      </a:pPr>
                      <a:r>
                        <a:rPr b="1" lang="en-US" sz="3200" u="none" cap="none" strike="noStrike">
                          <a:solidFill>
                            <a:srgbClr val="FFFFFF"/>
                          </a:solidFill>
                          <a:latin typeface="Poppins Medium"/>
                          <a:ea typeface="Poppins Medium"/>
                          <a:cs typeface="Poppins Medium"/>
                          <a:sym typeface="Poppins Medium"/>
                        </a:rPr>
                        <a:t>Notas</a:t>
                      </a:r>
                      <a:endParaRPr b="0" sz="3200" u="none" cap="none" strike="noStrike">
                        <a:latin typeface="Poppins Medium"/>
                        <a:ea typeface="Poppins Medium"/>
                        <a:cs typeface="Poppins Medium"/>
                        <a:sym typeface="Poppins Medium"/>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CDAD3"/>
                    </a:solidFill>
                  </a:tcPr>
                </a:tc>
              </a:tr>
              <a:tr h="434700">
                <a:tc>
                  <a:txBody>
                    <a:bodyPr/>
                    <a:lstStyle/>
                    <a:p>
                      <a:pPr indent="0" lvl="0" marL="0" marR="0" rtl="0" algn="ctr">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Camilly</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38150">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 8.5</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38150">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r h="426475">
                <a:tc>
                  <a:txBody>
                    <a:bodyPr/>
                    <a:lstStyle/>
                    <a:p>
                      <a:pPr indent="0" lvl="0" marL="0" marR="0" rtl="0" algn="ctr">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Daniel</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CF3"/>
                    </a:solidFill>
                  </a:tcPr>
                </a:tc>
                <a:tc>
                  <a:txBody>
                    <a:bodyPr/>
                    <a:lstStyle/>
                    <a:p>
                      <a:pPr indent="0" lvl="0" marL="0" marR="0" rtl="0" algn="ctr">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8.0</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CF3"/>
                    </a:solidFill>
                  </a:tcPr>
                </a:tc>
              </a:tr>
              <a:tr h="425875">
                <a:tc>
                  <a:txBody>
                    <a:bodyPr/>
                    <a:lstStyle/>
                    <a:p>
                      <a:pPr indent="0" lvl="0" marL="0" marR="0" rtl="0" algn="ctr">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Fernanda</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9.5</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r h="438475">
                <a:tc>
                  <a:txBody>
                    <a:bodyPr/>
                    <a:lstStyle/>
                    <a:p>
                      <a:pPr indent="0" lvl="0" marL="0" marR="0" rtl="0" algn="ctr">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Larissa G.</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CF3"/>
                    </a:solidFill>
                  </a:tcPr>
                </a:tc>
                <a:tc>
                  <a:txBody>
                    <a:bodyPr/>
                    <a:lstStyle/>
                    <a:p>
                      <a:pPr indent="0" lvl="0" marL="0" marR="0" rtl="0" algn="ctr">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9.5</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CF3"/>
                    </a:solidFill>
                  </a:tcPr>
                </a:tc>
              </a:tr>
              <a:tr h="463400">
                <a:tc>
                  <a:txBody>
                    <a:bodyPr/>
                    <a:lstStyle/>
                    <a:p>
                      <a:pPr indent="0" lvl="0" marL="0" marR="0" rtl="0" algn="ctr">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Letícia</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9.5</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r h="446775">
                <a:tc>
                  <a:txBody>
                    <a:bodyPr/>
                    <a:lstStyle/>
                    <a:p>
                      <a:pPr indent="0" lvl="0" marL="0" marR="0" rtl="0" algn="ctr">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Luana</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CF3"/>
                    </a:solidFill>
                  </a:tcPr>
                </a:tc>
                <a:tc>
                  <a:txBody>
                    <a:bodyPr/>
                    <a:lstStyle/>
                    <a:p>
                      <a:pPr indent="0" lvl="0" marL="0" marR="0" rtl="0" algn="ctr">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8.5</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CF3"/>
                    </a:solidFill>
                  </a:tcPr>
                </a:tc>
              </a:tr>
              <a:tr h="430050">
                <a:tc>
                  <a:txBody>
                    <a:bodyPr/>
                    <a:lstStyle/>
                    <a:p>
                      <a:pPr indent="0" lvl="0" marL="0" marR="0" rtl="0" algn="ctr">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Maurício</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8.0</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r h="439200">
                <a:tc>
                  <a:txBody>
                    <a:bodyPr/>
                    <a:lstStyle/>
                    <a:p>
                      <a:pPr indent="0" lvl="0" marL="0" marR="0" rtl="0" algn="ctr">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Vitória</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CF3"/>
                    </a:solidFill>
                  </a:tcPr>
                </a:tc>
                <a:tc>
                  <a:txBody>
                    <a:bodyPr/>
                    <a:lstStyle/>
                    <a:p>
                      <a:pPr indent="0" lvl="0" marL="0" marR="0" rtl="0" algn="ctr">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7.0</a:t>
                      </a:r>
                      <a:endParaRPr sz="25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CF3"/>
                    </a:solidFill>
                  </a:tcPr>
                </a:tc>
              </a:tr>
            </a:tbl>
          </a:graphicData>
        </a:graphic>
      </p:graphicFrame>
      <p:graphicFrame>
        <p:nvGraphicFramePr>
          <p:cNvPr id="605" name="Google Shape;605;p76"/>
          <p:cNvGraphicFramePr/>
          <p:nvPr/>
        </p:nvGraphicFramePr>
        <p:xfrm>
          <a:off x="3321000" y="7225309"/>
          <a:ext cx="3000000" cy="3000000"/>
        </p:xfrm>
        <a:graphic>
          <a:graphicData uri="http://schemas.openxmlformats.org/drawingml/2006/table">
            <a:tbl>
              <a:tblPr>
                <a:noFill/>
                <a:tableStyleId>{16574959-4FCB-48D5-827C-FFBD221EB5C7}</a:tableStyleId>
              </a:tblPr>
              <a:tblGrid>
                <a:gridCol w="6095875"/>
                <a:gridCol w="6095875"/>
              </a:tblGrid>
              <a:tr h="560050">
                <a:tc>
                  <a:txBody>
                    <a:bodyPr/>
                    <a:lstStyle/>
                    <a:p>
                      <a:pPr indent="0" lvl="0" marL="0" marR="0" rtl="0" algn="ctr">
                        <a:lnSpc>
                          <a:spcPct val="100000"/>
                        </a:lnSpc>
                        <a:spcBef>
                          <a:spcPts val="0"/>
                        </a:spcBef>
                        <a:spcAft>
                          <a:spcPts val="0"/>
                        </a:spcAft>
                        <a:buClr>
                          <a:srgbClr val="000000"/>
                        </a:buClr>
                        <a:buSzPts val="3200"/>
                        <a:buFont typeface="Arial"/>
                        <a:buNone/>
                      </a:pPr>
                      <a:r>
                        <a:rPr b="1" lang="en-US" sz="3200" u="none" cap="none" strike="noStrike">
                          <a:solidFill>
                            <a:srgbClr val="FFFFFF"/>
                          </a:solidFill>
                          <a:latin typeface="Poppins Medium"/>
                          <a:ea typeface="Poppins Medium"/>
                          <a:cs typeface="Poppins Medium"/>
                          <a:sym typeface="Poppins Medium"/>
                        </a:rPr>
                        <a:t>Nota Grupo</a:t>
                      </a:r>
                      <a:endParaRPr b="0" sz="3200" u="none" cap="none" strike="noStrike">
                        <a:latin typeface="Poppins Medium"/>
                        <a:ea typeface="Poppins Medium"/>
                        <a:cs typeface="Poppins Medium"/>
                        <a:sym typeface="Poppins Medium"/>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000000"/>
                        </a:buClr>
                        <a:buSzPts val="2500"/>
                        <a:buFont typeface="Arial"/>
                        <a:buNone/>
                      </a:pPr>
                      <a:r>
                        <a:rPr lang="en-US" sz="2500" u="none" cap="none" strike="noStrike">
                          <a:latin typeface="Poppins"/>
                          <a:ea typeface="Poppins"/>
                          <a:cs typeface="Poppins"/>
                          <a:sym typeface="Poppins"/>
                        </a:rPr>
                        <a:t>9,0</a:t>
                      </a:r>
                      <a:endParaRPr sz="2500" u="none" cap="none" strike="noStrike">
                        <a:latin typeface="Poppins"/>
                        <a:ea typeface="Poppins"/>
                        <a:cs typeface="Poppins"/>
                        <a:sym typeface="Poppins"/>
                      </a:endParaRPr>
                    </a:p>
                  </a:txBody>
                  <a:tcPr marT="45725" marB="45725" marR="91450" marL="91450" anchor="ctr">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CDAD3"/>
                    </a:solidFill>
                  </a:tcPr>
                </a:tc>
              </a:tr>
            </a:tbl>
          </a:graphicData>
        </a:graphic>
      </p:graphicFrame>
      <p:sp>
        <p:nvSpPr>
          <p:cNvPr id="606" name="Google Shape;606;p76"/>
          <p:cNvSpPr/>
          <p:nvPr/>
        </p:nvSpPr>
        <p:spPr>
          <a:xfrm>
            <a:off x="6840000" y="1787400"/>
            <a:ext cx="5219640" cy="34596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Poppins"/>
                <a:ea typeface="Poppins"/>
                <a:cs typeface="Poppins"/>
                <a:sym typeface="Poppins"/>
              </a:rPr>
              <a:t>Larissa</a:t>
            </a:r>
            <a:endParaRPr b="0" i="0" sz="3000" u="none" cap="none" strike="noStrike">
              <a:solidFill>
                <a:schemeClr val="dk1"/>
              </a:solidFill>
              <a:latin typeface="Poppins"/>
              <a:ea typeface="Poppins"/>
              <a:cs typeface="Poppins"/>
              <a:sym typeface="Poppi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610" name="Shape 610"/>
        <p:cNvGrpSpPr/>
        <p:nvPr/>
      </p:nvGrpSpPr>
      <p:grpSpPr>
        <a:xfrm>
          <a:off x="0" y="0"/>
          <a:ext cx="0" cy="0"/>
          <a:chOff x="0" y="0"/>
          <a:chExt cx="0" cy="0"/>
        </a:xfrm>
      </p:grpSpPr>
      <p:pic>
        <p:nvPicPr>
          <p:cNvPr id="611" name="Google Shape;611;p77"/>
          <p:cNvPicPr preferRelativeResize="0"/>
          <p:nvPr/>
        </p:nvPicPr>
        <p:blipFill rotWithShape="1">
          <a:blip r:embed="rId3">
            <a:alphaModFix/>
          </a:blip>
          <a:srcRect b="0" l="0" r="0" t="0"/>
          <a:stretch/>
        </p:blipFill>
        <p:spPr>
          <a:xfrm>
            <a:off x="7504200" y="1017720"/>
            <a:ext cx="3279240" cy="3279240"/>
          </a:xfrm>
          <a:prstGeom prst="rect">
            <a:avLst/>
          </a:prstGeom>
          <a:noFill/>
          <a:ln>
            <a:noFill/>
          </a:ln>
        </p:spPr>
      </p:pic>
      <p:sp>
        <p:nvSpPr>
          <p:cNvPr id="612" name="Google Shape;612;p77"/>
          <p:cNvSpPr/>
          <p:nvPr/>
        </p:nvSpPr>
        <p:spPr>
          <a:xfrm>
            <a:off x="4183200" y="4297320"/>
            <a:ext cx="9920880" cy="1699200"/>
          </a:xfrm>
          <a:prstGeom prst="rect">
            <a:avLst/>
          </a:prstGeom>
          <a:noFill/>
          <a:ln>
            <a:noFill/>
          </a:ln>
        </p:spPr>
        <p:txBody>
          <a:bodyPr anchorCtr="0" anchor="t" bIns="0" lIns="0" spcFirstLastPara="1" rIns="0" wrap="square" tIns="0">
            <a:noAutofit/>
          </a:bodyPr>
          <a:lstStyle/>
          <a:p>
            <a:pPr indent="0" lvl="0" marL="0" marR="0" rtl="0" algn="ctr">
              <a:lnSpc>
                <a:spcPct val="120017"/>
              </a:lnSpc>
              <a:spcBef>
                <a:spcPts val="0"/>
              </a:spcBef>
              <a:spcAft>
                <a:spcPts val="0"/>
              </a:spcAft>
              <a:buClr>
                <a:srgbClr val="000000"/>
              </a:buClr>
              <a:buSzPts val="11150"/>
              <a:buFont typeface="Arial"/>
              <a:buNone/>
            </a:pPr>
            <a:r>
              <a:rPr b="0" i="0" lang="en-US" sz="11150" u="none" cap="none" strike="noStrike">
                <a:solidFill>
                  <a:srgbClr val="000000"/>
                </a:solidFill>
                <a:latin typeface="Poppins Medium"/>
                <a:ea typeface="Poppins Medium"/>
                <a:cs typeface="Poppins Medium"/>
                <a:sym typeface="Poppins Medium"/>
              </a:rPr>
              <a:t>MÓDULO 02</a:t>
            </a:r>
            <a:endParaRPr b="0" i="0" sz="11150" u="none" cap="none" strike="noStrike">
              <a:solidFill>
                <a:schemeClr val="dk1"/>
              </a:solidFill>
              <a:latin typeface="Arial"/>
              <a:ea typeface="Arial"/>
              <a:cs typeface="Arial"/>
              <a:sym typeface="Arial"/>
            </a:endParaRPr>
          </a:p>
        </p:txBody>
      </p:sp>
      <p:sp>
        <p:nvSpPr>
          <p:cNvPr id="613" name="Google Shape;613;p77"/>
          <p:cNvSpPr/>
          <p:nvPr/>
        </p:nvSpPr>
        <p:spPr>
          <a:xfrm>
            <a:off x="5374080" y="5805360"/>
            <a:ext cx="7539480" cy="403920"/>
          </a:xfrm>
          <a:prstGeom prst="rect">
            <a:avLst/>
          </a:prstGeom>
          <a:noFill/>
          <a:ln>
            <a:noFill/>
          </a:ln>
        </p:spPr>
        <p:txBody>
          <a:bodyPr anchorCtr="0" anchor="t" bIns="0" lIns="0" spcFirstLastPara="1" rIns="0" wrap="square" tIns="0">
            <a:noAutofit/>
          </a:bodyPr>
          <a:lstStyle/>
          <a:p>
            <a:pPr indent="0" lvl="0" marL="0" marR="0" rtl="0" algn="ctr">
              <a:lnSpc>
                <a:spcPct val="129918"/>
              </a:lnSpc>
              <a:spcBef>
                <a:spcPts val="0"/>
              </a:spcBef>
              <a:spcAft>
                <a:spcPts val="0"/>
              </a:spcAft>
              <a:buClr>
                <a:srgbClr val="000000"/>
              </a:buClr>
              <a:buSzPts val="2450"/>
              <a:buFont typeface="Arial"/>
              <a:buNone/>
            </a:pPr>
            <a:r>
              <a:rPr b="0" i="0" lang="en-US" sz="2450" u="none" cap="none" strike="noStrike">
                <a:solidFill>
                  <a:srgbClr val="000000"/>
                </a:solidFill>
                <a:latin typeface="Poppins Medium"/>
                <a:ea typeface="Poppins Medium"/>
                <a:cs typeface="Poppins Medium"/>
                <a:sym typeface="Poppins Medium"/>
              </a:rPr>
              <a:t>CONSULTÓRIO ONLINE</a:t>
            </a:r>
            <a:endParaRPr b="0" i="0" sz="2450" u="none" cap="none" strike="noStrike">
              <a:solidFill>
                <a:schemeClr val="dk1"/>
              </a:solidFill>
              <a:latin typeface="Arial"/>
              <a:ea typeface="Arial"/>
              <a:cs typeface="Arial"/>
              <a:sym typeface="Arial"/>
            </a:endParaRPr>
          </a:p>
        </p:txBody>
      </p:sp>
      <p:pic>
        <p:nvPicPr>
          <p:cNvPr id="614" name="Google Shape;614;p77"/>
          <p:cNvPicPr preferRelativeResize="0"/>
          <p:nvPr/>
        </p:nvPicPr>
        <p:blipFill rotWithShape="1">
          <a:blip r:embed="rId4">
            <a:alphaModFix/>
          </a:blip>
          <a:srcRect b="0" l="0" r="0" t="0"/>
          <a:stretch/>
        </p:blipFill>
        <p:spPr>
          <a:xfrm flipH="1" rot="-5400000">
            <a:off x="-9697680" y="40320"/>
            <a:ext cx="17374680" cy="1843488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618" name="Shape 618"/>
        <p:cNvGrpSpPr/>
        <p:nvPr/>
      </p:nvGrpSpPr>
      <p:grpSpPr>
        <a:xfrm>
          <a:off x="0" y="0"/>
          <a:ext cx="0" cy="0"/>
          <a:chOff x="0" y="0"/>
          <a:chExt cx="0" cy="0"/>
        </a:xfrm>
      </p:grpSpPr>
      <p:sp>
        <p:nvSpPr>
          <p:cNvPr id="619" name="Google Shape;619;p78"/>
          <p:cNvSpPr/>
          <p:nvPr/>
        </p:nvSpPr>
        <p:spPr>
          <a:xfrm>
            <a:off x="1028880" y="476280"/>
            <a:ext cx="16776000" cy="111204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Arial"/>
              <a:buNone/>
            </a:pPr>
            <a:r>
              <a:rPr b="0" i="0" lang="en-US" sz="7300" u="none" cap="none" strike="noStrike">
                <a:solidFill>
                  <a:srgbClr val="000000"/>
                </a:solidFill>
                <a:latin typeface="Poppins Medium"/>
                <a:ea typeface="Poppins Medium"/>
                <a:cs typeface="Poppins Medium"/>
                <a:sym typeface="Poppins Medium"/>
              </a:rPr>
              <a:t>DOCUMENTO DE VISÃO</a:t>
            </a:r>
            <a:endParaRPr b="0" i="0" sz="7300" u="none" cap="none" strike="noStrike">
              <a:solidFill>
                <a:schemeClr val="dk1"/>
              </a:solidFill>
              <a:latin typeface="Arial"/>
              <a:ea typeface="Arial"/>
              <a:cs typeface="Arial"/>
              <a:sym typeface="Arial"/>
            </a:endParaRPr>
          </a:p>
        </p:txBody>
      </p:sp>
      <p:sp>
        <p:nvSpPr>
          <p:cNvPr id="620" name="Google Shape;620;p78"/>
          <p:cNvSpPr/>
          <p:nvPr/>
        </p:nvSpPr>
        <p:spPr>
          <a:xfrm>
            <a:off x="3272760" y="1537200"/>
            <a:ext cx="11741760" cy="54324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rgbClr val="000000"/>
              </a:buClr>
              <a:buSzPts val="3060"/>
              <a:buFont typeface="Arial"/>
              <a:buNone/>
            </a:pPr>
            <a:r>
              <a:rPr b="0" i="0" lang="en-US" sz="3060" u="none" cap="none" strike="noStrike">
                <a:solidFill>
                  <a:srgbClr val="000000"/>
                </a:solidFill>
                <a:latin typeface="Poppins Medium"/>
                <a:ea typeface="Poppins Medium"/>
                <a:cs typeface="Poppins Medium"/>
                <a:sym typeface="Poppins Medium"/>
              </a:rPr>
              <a:t>Problema: Danilelly  </a:t>
            </a:r>
            <a:endParaRPr b="0" i="0" sz="3060" u="none" cap="none" strike="noStrike">
              <a:solidFill>
                <a:schemeClr val="dk1"/>
              </a:solidFill>
              <a:latin typeface="Arial"/>
              <a:ea typeface="Arial"/>
              <a:cs typeface="Arial"/>
              <a:sym typeface="Arial"/>
            </a:endParaRPr>
          </a:p>
        </p:txBody>
      </p:sp>
      <p:sp>
        <p:nvSpPr>
          <p:cNvPr id="621" name="Google Shape;621;p78"/>
          <p:cNvSpPr/>
          <p:nvPr/>
        </p:nvSpPr>
        <p:spPr>
          <a:xfrm>
            <a:off x="610200" y="8202600"/>
            <a:ext cx="14404320" cy="518860"/>
          </a:xfrm>
          <a:prstGeom prst="rect">
            <a:avLst/>
          </a:prstGeom>
          <a:noFill/>
          <a:ln>
            <a:noFill/>
          </a:ln>
        </p:spPr>
        <p:txBody>
          <a:bodyPr anchorCtr="0" anchor="t" bIns="0" lIns="0" spcFirstLastPara="1" rIns="0" wrap="square" tIns="0">
            <a:noAutofit/>
          </a:bodyPr>
          <a:lstStyle/>
          <a:p>
            <a:pPr indent="0" lvl="0" marL="0" marR="0" rtl="0" algn="l">
              <a:lnSpc>
                <a:spcPct val="139869"/>
              </a:lnSpc>
              <a:spcBef>
                <a:spcPts val="0"/>
              </a:spcBef>
              <a:spcAft>
                <a:spcPts val="0"/>
              </a:spcAft>
              <a:buClr>
                <a:srgbClr val="000000"/>
              </a:buClr>
              <a:buSzPts val="3060"/>
              <a:buFont typeface="Arial"/>
              <a:buNone/>
            </a:pPr>
            <a:r>
              <a:rPr b="0" i="0" lang="en-US" sz="3060" u="none" cap="none" strike="noStrike">
                <a:solidFill>
                  <a:srgbClr val="000000"/>
                </a:solidFill>
                <a:latin typeface="Poppins Medium"/>
                <a:ea typeface="Poppins Medium"/>
                <a:cs typeface="Poppins Medium"/>
                <a:sym typeface="Poppins Medium"/>
              </a:rPr>
              <a:t>.</a:t>
            </a:r>
            <a:endParaRPr b="0" i="0" sz="3060" u="none" cap="none" strike="noStrike">
              <a:solidFill>
                <a:schemeClr val="dk1"/>
              </a:solidFill>
              <a:latin typeface="Arial"/>
              <a:ea typeface="Arial"/>
              <a:cs typeface="Arial"/>
              <a:sym typeface="Arial"/>
            </a:endParaRPr>
          </a:p>
        </p:txBody>
      </p:sp>
      <p:pic>
        <p:nvPicPr>
          <p:cNvPr id="622" name="Google Shape;622;p78"/>
          <p:cNvPicPr preferRelativeResize="0"/>
          <p:nvPr/>
        </p:nvPicPr>
        <p:blipFill rotWithShape="1">
          <a:blip r:embed="rId3">
            <a:alphaModFix/>
          </a:blip>
          <a:srcRect b="0" l="0" r="0" t="0"/>
          <a:stretch/>
        </p:blipFill>
        <p:spPr>
          <a:xfrm rot="967800">
            <a:off x="14301720" y="-3411720"/>
            <a:ext cx="8369640" cy="8880480"/>
          </a:xfrm>
          <a:prstGeom prst="rect">
            <a:avLst/>
          </a:prstGeom>
          <a:noFill/>
          <a:ln>
            <a:noFill/>
          </a:ln>
        </p:spPr>
      </p:pic>
      <p:sp>
        <p:nvSpPr>
          <p:cNvPr id="623" name="Google Shape;623;p78"/>
          <p:cNvSpPr txBox="1"/>
          <p:nvPr/>
        </p:nvSpPr>
        <p:spPr>
          <a:xfrm>
            <a:off x="1923260" y="4101182"/>
            <a:ext cx="149871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624" name="Google Shape;624;p78"/>
          <p:cNvGraphicFramePr/>
          <p:nvPr/>
        </p:nvGraphicFramePr>
        <p:xfrm>
          <a:off x="1273963" y="3405288"/>
          <a:ext cx="3000000" cy="3000000"/>
        </p:xfrm>
        <a:graphic>
          <a:graphicData uri="http://schemas.openxmlformats.org/drawingml/2006/table">
            <a:tbl>
              <a:tblPr>
                <a:noFill/>
                <a:tableStyleId>{16574959-4FCB-48D5-827C-FFBD221EB5C7}</a:tableStyleId>
              </a:tblPr>
              <a:tblGrid>
                <a:gridCol w="5315650"/>
                <a:gridCol w="10423675"/>
              </a:tblGrid>
              <a:tr h="614650">
                <a:tc>
                  <a:txBody>
                    <a:bodyPr/>
                    <a:lstStyle/>
                    <a:p>
                      <a:pPr indent="0" lvl="0" marL="0" marR="0" rtl="0" algn="ctr">
                        <a:lnSpc>
                          <a:spcPct val="100000"/>
                        </a:lnSpc>
                        <a:spcBef>
                          <a:spcPts val="0"/>
                        </a:spcBef>
                        <a:spcAft>
                          <a:spcPts val="0"/>
                        </a:spcAft>
                        <a:buClr>
                          <a:schemeClr val="dk1"/>
                        </a:buClr>
                        <a:buSzPts val="3000"/>
                        <a:buFont typeface="Poppins Medium"/>
                        <a:buNone/>
                      </a:pPr>
                      <a:r>
                        <a:rPr b="1" lang="en-US" sz="3000" u="none" cap="none" strike="noStrike">
                          <a:latin typeface="Poppins Medium"/>
                          <a:ea typeface="Poppins Medium"/>
                          <a:cs typeface="Poppins Medium"/>
                          <a:sym typeface="Poppins Medium"/>
                        </a:rPr>
                        <a:t>O Problema</a:t>
                      </a:r>
                      <a:endParaRPr b="1" sz="3000" u="none" cap="none" strike="noStrike">
                        <a:latin typeface="Poppins Medium"/>
                        <a:ea typeface="Poppins Medium"/>
                        <a:cs typeface="Poppins Medium"/>
                        <a:sym typeface="Poppins Medium"/>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B6ECE8"/>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US" sz="2400" u="none" cap="none" strike="noStrike">
                          <a:solidFill>
                            <a:schemeClr val="dk1"/>
                          </a:solidFill>
                          <a:latin typeface="Poppins"/>
                          <a:ea typeface="Poppins"/>
                          <a:cs typeface="Poppins"/>
                          <a:sym typeface="Poppins"/>
                        </a:rPr>
                        <a:t>Falta de um sistema prático de Agendamento de consultas e Pré-Atendimento.</a:t>
                      </a:r>
                      <a:endParaRPr sz="2300" u="none" cap="none" strike="noStrike">
                        <a:solidFill>
                          <a:schemeClr val="dk1"/>
                        </a:solidFill>
                        <a:latin typeface="Poppins Medium"/>
                        <a:ea typeface="Poppins Medium"/>
                        <a:cs typeface="Poppins Medium"/>
                        <a:sym typeface="Poppins Medium"/>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732375">
                <a:tc>
                  <a:txBody>
                    <a:bodyPr/>
                    <a:lstStyle/>
                    <a:p>
                      <a:pPr indent="0" lvl="0" marL="0" marR="0" rtl="0" algn="ctr">
                        <a:lnSpc>
                          <a:spcPct val="100000"/>
                        </a:lnSpc>
                        <a:spcBef>
                          <a:spcPts val="0"/>
                        </a:spcBef>
                        <a:spcAft>
                          <a:spcPts val="0"/>
                        </a:spcAft>
                        <a:buClr>
                          <a:schemeClr val="dk1"/>
                        </a:buClr>
                        <a:buSzPts val="3000"/>
                        <a:buFont typeface="Poppins Medium"/>
                        <a:buNone/>
                      </a:pPr>
                      <a:r>
                        <a:rPr b="1" lang="en-US" sz="3000" u="none" cap="none" strike="noStrike">
                          <a:latin typeface="Poppins Medium"/>
                          <a:ea typeface="Poppins Medium"/>
                          <a:cs typeface="Poppins Medium"/>
                          <a:sym typeface="Poppins Medium"/>
                        </a:rPr>
                        <a:t>Afeta</a:t>
                      </a:r>
                      <a:endParaRPr b="1" sz="3000" u="none" cap="none" strike="noStrike">
                        <a:latin typeface="Poppins Medium"/>
                        <a:ea typeface="Poppins Medium"/>
                        <a:cs typeface="Poppins Medium"/>
                        <a:sym typeface="Poppins Medium"/>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B6ECE8"/>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US" sz="2400" u="none" cap="none" strike="noStrike">
                          <a:solidFill>
                            <a:schemeClr val="dk1"/>
                          </a:solidFill>
                          <a:latin typeface="Poppins"/>
                          <a:ea typeface="Poppins"/>
                          <a:cs typeface="Poppins"/>
                          <a:sym typeface="Poppins"/>
                        </a:rPr>
                        <a:t>Afeta os pacientes do Portal de atendimento para agendamento de consultas online.</a:t>
                      </a:r>
                      <a:endParaRPr sz="2300" u="none" cap="none" strike="noStrike">
                        <a:solidFill>
                          <a:schemeClr val="dk1"/>
                        </a:solidFill>
                        <a:latin typeface="Poppins Medium"/>
                        <a:ea typeface="Poppins Medium"/>
                        <a:cs typeface="Poppins Medium"/>
                        <a:sym typeface="Poppins Medium"/>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824750">
                <a:tc>
                  <a:txBody>
                    <a:bodyPr/>
                    <a:lstStyle/>
                    <a:p>
                      <a:pPr indent="0" lvl="0" marL="0" marR="0" rtl="0" algn="ctr">
                        <a:lnSpc>
                          <a:spcPct val="100000"/>
                        </a:lnSpc>
                        <a:spcBef>
                          <a:spcPts val="0"/>
                        </a:spcBef>
                        <a:spcAft>
                          <a:spcPts val="0"/>
                        </a:spcAft>
                        <a:buClr>
                          <a:schemeClr val="dk1"/>
                        </a:buClr>
                        <a:buSzPts val="3000"/>
                        <a:buFont typeface="Poppins Medium"/>
                        <a:buNone/>
                      </a:pPr>
                      <a:r>
                        <a:rPr b="1" lang="en-US" sz="3000" u="none" cap="none" strike="noStrike">
                          <a:latin typeface="Poppins Medium"/>
                          <a:ea typeface="Poppins Medium"/>
                          <a:cs typeface="Poppins Medium"/>
                          <a:sym typeface="Poppins Medium"/>
                        </a:rPr>
                        <a:t>O seu impacto é</a:t>
                      </a:r>
                      <a:endParaRPr b="1" sz="3000" u="none" cap="none" strike="noStrike">
                        <a:latin typeface="Poppins Medium"/>
                        <a:ea typeface="Poppins Medium"/>
                        <a:cs typeface="Poppins Medium"/>
                        <a:sym typeface="Poppins Medium"/>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B6ECE8"/>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US" sz="2400" u="none" cap="none" strike="noStrike">
                          <a:solidFill>
                            <a:schemeClr val="dk1"/>
                          </a:solidFill>
                          <a:latin typeface="Poppins"/>
                          <a:ea typeface="Poppins"/>
                          <a:cs typeface="Poppins"/>
                          <a:sym typeface="Poppins"/>
                        </a:rPr>
                        <a:t>O seu impacto é permitir que os pacientes se consultem com médicos especialistas de uma maneira mais fácil e rápida para resolver seus problemas.</a:t>
                      </a:r>
                      <a:endParaRPr sz="2300" u="none" cap="none" strike="noStrike">
                        <a:solidFill>
                          <a:schemeClr val="dk1"/>
                        </a:solidFill>
                        <a:latin typeface="Poppins Medium"/>
                        <a:ea typeface="Poppins Medium"/>
                        <a:cs typeface="Poppins Medium"/>
                        <a:sym typeface="Poppins Medium"/>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769325">
                <a:tc>
                  <a:txBody>
                    <a:bodyPr/>
                    <a:lstStyle/>
                    <a:p>
                      <a:pPr indent="0" lvl="0" marL="0" marR="0" rtl="0" algn="ctr">
                        <a:lnSpc>
                          <a:spcPct val="100000"/>
                        </a:lnSpc>
                        <a:spcBef>
                          <a:spcPts val="0"/>
                        </a:spcBef>
                        <a:spcAft>
                          <a:spcPts val="0"/>
                        </a:spcAft>
                        <a:buClr>
                          <a:schemeClr val="dk1"/>
                        </a:buClr>
                        <a:buSzPts val="3000"/>
                        <a:buFont typeface="Poppins Medium"/>
                        <a:buNone/>
                      </a:pPr>
                      <a:r>
                        <a:rPr b="1" lang="en-US" sz="3000" u="none" cap="none" strike="noStrike">
                          <a:latin typeface="Poppins Medium"/>
                          <a:ea typeface="Poppins Medium"/>
                          <a:cs typeface="Poppins Medium"/>
                          <a:sym typeface="Poppins Medium"/>
                        </a:rPr>
                        <a:t>Uma boa solução seria</a:t>
                      </a:r>
                      <a:endParaRPr b="1" sz="3000" u="none" cap="none" strike="noStrike">
                        <a:latin typeface="Poppins Medium"/>
                        <a:ea typeface="Poppins Medium"/>
                        <a:cs typeface="Poppins Medium"/>
                        <a:sym typeface="Poppins Medium"/>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B6ECE8"/>
                    </a:solidFill>
                  </a:tcPr>
                </a:tc>
                <a:tc>
                  <a:txBody>
                    <a:bodyPr/>
                    <a:lstStyle/>
                    <a:p>
                      <a:pPr indent="0" lvl="0" marL="0" marR="0" rtl="0" algn="l">
                        <a:lnSpc>
                          <a:spcPct val="100000"/>
                        </a:lnSpc>
                        <a:spcBef>
                          <a:spcPts val="0"/>
                        </a:spcBef>
                        <a:spcAft>
                          <a:spcPts val="0"/>
                        </a:spcAft>
                        <a:buClr>
                          <a:schemeClr val="dk1"/>
                        </a:buClr>
                        <a:buSzPts val="2300"/>
                        <a:buFont typeface="Poppins Medium"/>
                        <a:buNone/>
                      </a:pPr>
                      <a:r>
                        <a:rPr lang="en-US" sz="2400" u="none" cap="none" strike="noStrike">
                          <a:solidFill>
                            <a:schemeClr val="dk1"/>
                          </a:solidFill>
                          <a:latin typeface="Poppins"/>
                          <a:ea typeface="Poppins"/>
                          <a:cs typeface="Poppins"/>
                          <a:sym typeface="Poppins"/>
                        </a:rPr>
                        <a:t>Uma boa solução seria desenvolver e implantar um sistema de agendamento de consultas online aplicando as leis de  Telemedicina.</a:t>
                      </a:r>
                      <a:endParaRPr sz="2300" u="none" cap="none" strike="noStrike">
                        <a:solidFill>
                          <a:schemeClr val="dk1"/>
                        </a:solidFill>
                        <a:latin typeface="Poppins Medium"/>
                        <a:ea typeface="Poppins Medium"/>
                        <a:cs typeface="Poppins Medium"/>
                        <a:sym typeface="Poppins Medium"/>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628" name="Shape 628"/>
        <p:cNvGrpSpPr/>
        <p:nvPr/>
      </p:nvGrpSpPr>
      <p:grpSpPr>
        <a:xfrm>
          <a:off x="0" y="0"/>
          <a:ext cx="0" cy="0"/>
          <a:chOff x="0" y="0"/>
          <a:chExt cx="0" cy="0"/>
        </a:xfrm>
      </p:grpSpPr>
      <p:sp>
        <p:nvSpPr>
          <p:cNvPr id="629" name="Google Shape;629;p79"/>
          <p:cNvSpPr/>
          <p:nvPr/>
        </p:nvSpPr>
        <p:spPr>
          <a:xfrm>
            <a:off x="756005" y="261405"/>
            <a:ext cx="16776000" cy="11121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Poppins Medium"/>
              <a:buNone/>
            </a:pPr>
            <a:r>
              <a:rPr b="0" i="0" lang="en-US" sz="7300" u="none" cap="none" strike="noStrike">
                <a:solidFill>
                  <a:srgbClr val="000000"/>
                </a:solidFill>
                <a:latin typeface="Poppins Medium"/>
                <a:ea typeface="Poppins Medium"/>
                <a:cs typeface="Poppins Medium"/>
                <a:sym typeface="Poppins Medium"/>
              </a:rPr>
              <a:t>DOCUMENTO DE VISÃO</a:t>
            </a:r>
            <a:endParaRPr b="0" i="0" sz="7300" u="none" cap="none" strike="noStrike">
              <a:solidFill>
                <a:schemeClr val="dk1"/>
              </a:solidFill>
              <a:latin typeface="Arial"/>
              <a:ea typeface="Arial"/>
              <a:cs typeface="Arial"/>
              <a:sym typeface="Arial"/>
            </a:endParaRPr>
          </a:p>
        </p:txBody>
      </p:sp>
      <p:sp>
        <p:nvSpPr>
          <p:cNvPr id="630" name="Google Shape;630;p79"/>
          <p:cNvSpPr/>
          <p:nvPr/>
        </p:nvSpPr>
        <p:spPr>
          <a:xfrm>
            <a:off x="3272748" y="1373500"/>
            <a:ext cx="11741700" cy="54330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rgbClr val="000000"/>
              </a:buClr>
              <a:buSzPts val="3060"/>
              <a:buFont typeface="Poppins Medium"/>
              <a:buNone/>
            </a:pPr>
            <a:r>
              <a:rPr b="0" i="0" lang="en-US" sz="3060" u="none" cap="none" strike="noStrike">
                <a:solidFill>
                  <a:srgbClr val="000000"/>
                </a:solidFill>
                <a:latin typeface="Poppins Medium"/>
                <a:ea typeface="Poppins Medium"/>
                <a:cs typeface="Poppins Medium"/>
                <a:sym typeface="Poppins Medium"/>
              </a:rPr>
              <a:t>Stakeholders: Beatriz  </a:t>
            </a:r>
            <a:endParaRPr b="0" i="0" sz="3060" u="none" cap="none" strike="noStrike">
              <a:solidFill>
                <a:schemeClr val="dk1"/>
              </a:solidFill>
              <a:latin typeface="Arial"/>
              <a:ea typeface="Arial"/>
              <a:cs typeface="Arial"/>
              <a:sym typeface="Arial"/>
            </a:endParaRPr>
          </a:p>
        </p:txBody>
      </p:sp>
      <p:pic>
        <p:nvPicPr>
          <p:cNvPr id="631" name="Google Shape;631;p79"/>
          <p:cNvPicPr preferRelativeResize="0"/>
          <p:nvPr/>
        </p:nvPicPr>
        <p:blipFill rotWithShape="1">
          <a:blip r:embed="rId3">
            <a:alphaModFix/>
          </a:blip>
          <a:srcRect b="0" l="0" r="0" t="0"/>
          <a:stretch/>
        </p:blipFill>
        <p:spPr>
          <a:xfrm rot="-1765800">
            <a:off x="-3156480" y="4818240"/>
            <a:ext cx="8369640" cy="8880480"/>
          </a:xfrm>
          <a:prstGeom prst="rect">
            <a:avLst/>
          </a:prstGeom>
          <a:noFill/>
          <a:ln>
            <a:noFill/>
          </a:ln>
        </p:spPr>
      </p:pic>
      <p:sp>
        <p:nvSpPr>
          <p:cNvPr id="632" name="Google Shape;632;p79"/>
          <p:cNvSpPr/>
          <p:nvPr/>
        </p:nvSpPr>
        <p:spPr>
          <a:xfrm>
            <a:off x="564120" y="8407800"/>
            <a:ext cx="9522360" cy="659283"/>
          </a:xfrm>
          <a:prstGeom prst="rect">
            <a:avLst/>
          </a:prstGeom>
          <a:noFill/>
          <a:ln>
            <a:noFill/>
          </a:ln>
        </p:spPr>
        <p:txBody>
          <a:bodyPr anchorCtr="0" anchor="t" bIns="0" lIns="0" spcFirstLastPara="1" rIns="0" wrap="square" tIns="0">
            <a:noAutofit/>
          </a:bodyPr>
          <a:lstStyle/>
          <a:p>
            <a:pPr indent="0" lvl="0" marL="0" marR="0" rtl="0" algn="l">
              <a:lnSpc>
                <a:spcPct val="139869"/>
              </a:lnSpc>
              <a:spcBef>
                <a:spcPts val="0"/>
              </a:spcBef>
              <a:spcAft>
                <a:spcPts val="0"/>
              </a:spcAft>
              <a:buClr>
                <a:srgbClr val="000000"/>
              </a:buClr>
              <a:buSzPts val="3060"/>
              <a:buFont typeface="Poppins Medium"/>
              <a:buNone/>
            </a:pPr>
            <a:r>
              <a:rPr b="0" i="0" lang="en-US" sz="3060" u="none" cap="none" strike="noStrike">
                <a:solidFill>
                  <a:srgbClr val="000000"/>
                </a:solidFill>
                <a:latin typeface="Poppins Medium"/>
                <a:ea typeface="Poppins Medium"/>
                <a:cs typeface="Poppins Medium"/>
                <a:sym typeface="Poppins Medium"/>
              </a:rPr>
              <a:t>.</a:t>
            </a:r>
            <a:endParaRPr b="0" i="0" sz="3060" u="none" cap="none" strike="noStrike">
              <a:solidFill>
                <a:schemeClr val="dk1"/>
              </a:solidFill>
              <a:latin typeface="Arial"/>
              <a:ea typeface="Arial"/>
              <a:cs typeface="Arial"/>
              <a:sym typeface="Arial"/>
            </a:endParaRPr>
          </a:p>
        </p:txBody>
      </p:sp>
      <p:graphicFrame>
        <p:nvGraphicFramePr>
          <p:cNvPr id="633" name="Google Shape;633;p79"/>
          <p:cNvGraphicFramePr/>
          <p:nvPr/>
        </p:nvGraphicFramePr>
        <p:xfrm>
          <a:off x="1022185" y="1916800"/>
          <a:ext cx="3000000" cy="3000000"/>
        </p:xfrm>
        <a:graphic>
          <a:graphicData uri="http://schemas.openxmlformats.org/drawingml/2006/table">
            <a:tbl>
              <a:tblPr>
                <a:noFill/>
                <a:tableStyleId>{16574959-4FCB-48D5-827C-FFBD221EB5C7}</a:tableStyleId>
              </a:tblPr>
              <a:tblGrid>
                <a:gridCol w="4050375"/>
                <a:gridCol w="4063675"/>
                <a:gridCol w="4064400"/>
                <a:gridCol w="4064400"/>
              </a:tblGrid>
              <a:tr h="579250">
                <a:tc>
                  <a:txBody>
                    <a:bodyPr/>
                    <a:lstStyle/>
                    <a:p>
                      <a:pPr indent="0" lvl="0" marL="0" marR="0" rtl="0" algn="ctr">
                        <a:lnSpc>
                          <a:spcPct val="100000"/>
                        </a:lnSpc>
                        <a:spcBef>
                          <a:spcPts val="0"/>
                        </a:spcBef>
                        <a:spcAft>
                          <a:spcPts val="0"/>
                        </a:spcAft>
                        <a:buClr>
                          <a:srgbClr val="FFFFFF"/>
                        </a:buClr>
                        <a:buSzPts val="3200"/>
                        <a:buFont typeface="Poppins Medium"/>
                        <a:buNone/>
                      </a:pPr>
                      <a:r>
                        <a:rPr b="1" lang="en-US" sz="3100" u="none" cap="none" strike="noStrike">
                          <a:solidFill>
                            <a:srgbClr val="FFFFFF"/>
                          </a:solidFill>
                          <a:latin typeface="Poppins Medium"/>
                          <a:ea typeface="Poppins Medium"/>
                          <a:cs typeface="Poppins Medium"/>
                          <a:sym typeface="Poppins Medium"/>
                        </a:rPr>
                        <a:t>Nome</a:t>
                      </a:r>
                      <a:endParaRPr b="0" sz="3100" u="none" cap="none" strike="noStrike">
                        <a:latin typeface="Poppins Medium"/>
                        <a:ea typeface="Poppins Medium"/>
                        <a:cs typeface="Poppins Medium"/>
                        <a:sym typeface="Poppins Medium"/>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FFFFFF"/>
                        </a:buClr>
                        <a:buSzPts val="3200"/>
                        <a:buFont typeface="Poppins Medium"/>
                        <a:buNone/>
                      </a:pPr>
                      <a:r>
                        <a:rPr b="1" lang="en-US" sz="3100" u="none" cap="none" strike="noStrike">
                          <a:solidFill>
                            <a:srgbClr val="FFFFFF"/>
                          </a:solidFill>
                          <a:latin typeface="Poppins Medium"/>
                          <a:ea typeface="Poppins Medium"/>
                          <a:cs typeface="Poppins Medium"/>
                          <a:sym typeface="Poppins Medium"/>
                        </a:rPr>
                        <a:t>Descrição</a:t>
                      </a:r>
                      <a:endParaRPr b="0" sz="3100" u="none" cap="none" strike="noStrike">
                        <a:latin typeface="Poppins Medium"/>
                        <a:ea typeface="Poppins Medium"/>
                        <a:cs typeface="Poppins Medium"/>
                        <a:sym typeface="Poppins Medium"/>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FFFFFF"/>
                        </a:buClr>
                        <a:buSzPts val="3200"/>
                        <a:buFont typeface="Poppins Medium"/>
                        <a:buNone/>
                      </a:pPr>
                      <a:r>
                        <a:rPr b="1" lang="en-US" sz="3100" u="none" cap="none" strike="noStrike">
                          <a:solidFill>
                            <a:srgbClr val="FFFFFF"/>
                          </a:solidFill>
                          <a:latin typeface="Poppins Medium"/>
                          <a:ea typeface="Poppins Medium"/>
                          <a:cs typeface="Poppins Medium"/>
                          <a:sym typeface="Poppins Medium"/>
                        </a:rPr>
                        <a:t>Responsabilidades</a:t>
                      </a:r>
                      <a:endParaRPr b="0" sz="3100" u="none" cap="none" strike="noStrike">
                        <a:latin typeface="Poppins Medium"/>
                        <a:ea typeface="Poppins Medium"/>
                        <a:cs typeface="Poppins Medium"/>
                        <a:sym typeface="Poppins Medium"/>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000000"/>
                        </a:buClr>
                        <a:buSzPts val="3100"/>
                        <a:buFont typeface="Arial"/>
                        <a:buNone/>
                      </a:pPr>
                      <a:r>
                        <a:rPr b="1" lang="en-US" sz="3100" u="none" cap="none" strike="noStrike">
                          <a:solidFill>
                            <a:srgbClr val="FFFFFF"/>
                          </a:solidFill>
                          <a:latin typeface="Poppins Medium"/>
                          <a:ea typeface="Poppins Medium"/>
                          <a:cs typeface="Poppins Medium"/>
                          <a:sym typeface="Poppins Medium"/>
                        </a:rPr>
                        <a:t>É usuário?</a:t>
                      </a:r>
                      <a:endParaRPr b="1" sz="3100" u="none" cap="none" strike="noStrike">
                        <a:solidFill>
                          <a:srgbClr val="FFFFFF"/>
                        </a:solidFill>
                        <a:latin typeface="Poppins Medium"/>
                        <a:ea typeface="Poppins Medium"/>
                        <a:cs typeface="Poppins Medium"/>
                        <a:sym typeface="Poppins Medium"/>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7CDAD3"/>
                    </a:solidFill>
                  </a:tcPr>
                </a:tc>
              </a:tr>
              <a:tr h="487450">
                <a:tc>
                  <a:txBody>
                    <a:bodyPr/>
                    <a:lstStyle/>
                    <a:p>
                      <a:pPr indent="0" lvl="0" marL="0" marR="0" rtl="0" algn="l">
                        <a:lnSpc>
                          <a:spcPct val="100000"/>
                        </a:lnSpc>
                        <a:spcBef>
                          <a:spcPts val="0"/>
                        </a:spcBef>
                        <a:spcAft>
                          <a:spcPts val="0"/>
                        </a:spcAft>
                        <a:buClr>
                          <a:schemeClr val="dk1"/>
                        </a:buClr>
                        <a:buSzPts val="1800"/>
                        <a:buFont typeface="Poppins Medium"/>
                        <a:buNone/>
                      </a:pPr>
                      <a:r>
                        <a:rPr lang="en-US" sz="2200" u="none" cap="none" strike="noStrike">
                          <a:latin typeface="Poppins Medium"/>
                          <a:ea typeface="Poppins Medium"/>
                          <a:cs typeface="Poppins Medium"/>
                          <a:sym typeface="Poppins Medium"/>
                        </a:rPr>
                        <a:t>Módulo de Gerenciamento de Consultas Online e Pré-Atendimento (GCO)</a:t>
                      </a:r>
                      <a:endParaRPr sz="2200" u="none" cap="none" strike="noStrike">
                        <a:latin typeface="Poppins Medium"/>
                        <a:ea typeface="Poppins Medium"/>
                        <a:cs typeface="Poppins Medium"/>
                        <a:sym typeface="Poppins Medium"/>
                      </a:endParaRPr>
                    </a:p>
                  </a:txBody>
                  <a:tcPr marT="91425" marB="91425" marR="91425" marL="91425">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l">
                        <a:lnSpc>
                          <a:spcPct val="100000"/>
                        </a:lnSpc>
                        <a:spcBef>
                          <a:spcPts val="0"/>
                        </a:spcBef>
                        <a:spcAft>
                          <a:spcPts val="0"/>
                        </a:spcAft>
                        <a:buClr>
                          <a:schemeClr val="dk1"/>
                        </a:buClr>
                        <a:buSzPts val="1800"/>
                        <a:buFont typeface="Poppins Medium"/>
                        <a:buNone/>
                      </a:pPr>
                      <a:r>
                        <a:rPr lang="en-US" sz="2200" u="none" cap="none" strike="noStrike">
                          <a:latin typeface="Poppins Medium"/>
                          <a:ea typeface="Poppins Medium"/>
                          <a:cs typeface="Poppins Medium"/>
                          <a:sym typeface="Poppins Medium"/>
                        </a:rPr>
                        <a:t>Módulo responsável pelo gerenciamento de consultas online</a:t>
                      </a:r>
                      <a:endParaRPr sz="2200" u="none" cap="none" strike="noStrike">
                        <a:latin typeface="Poppins Medium"/>
                        <a:ea typeface="Poppins Medium"/>
                        <a:cs typeface="Poppins Medium"/>
                        <a:sym typeface="Poppins Medium"/>
                      </a:endParaRPr>
                    </a:p>
                  </a:txBody>
                  <a:tcPr marT="91425" marB="91425" marR="91425" marL="91425">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l">
                        <a:lnSpc>
                          <a:spcPct val="100000"/>
                        </a:lnSpc>
                        <a:spcBef>
                          <a:spcPts val="0"/>
                        </a:spcBef>
                        <a:spcAft>
                          <a:spcPts val="0"/>
                        </a:spcAft>
                        <a:buClr>
                          <a:schemeClr val="dk1"/>
                        </a:buClr>
                        <a:buSzPts val="1800"/>
                        <a:buFont typeface="Poppins Medium"/>
                        <a:buNone/>
                      </a:pPr>
                      <a:r>
                        <a:rPr lang="en-US" sz="2200" u="none" cap="none" strike="noStrike">
                          <a:latin typeface="Poppins Medium"/>
                          <a:ea typeface="Poppins Medium"/>
                          <a:cs typeface="Poppins Medium"/>
                          <a:sym typeface="Poppins Medium"/>
                        </a:rPr>
                        <a:t>Elaborar a interface entre o médico e o paciente do pré-atendimento</a:t>
                      </a:r>
                      <a:endParaRPr sz="2200" u="none" cap="none" strike="noStrike">
                        <a:latin typeface="Poppins Medium"/>
                        <a:ea typeface="Poppins Medium"/>
                        <a:cs typeface="Poppins Medium"/>
                        <a:sym typeface="Poppins Medium"/>
                      </a:endParaRPr>
                    </a:p>
                  </a:txBody>
                  <a:tcPr marT="91425" marB="91425" marR="91425" marL="91425">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l">
                        <a:lnSpc>
                          <a:spcPct val="100000"/>
                        </a:lnSpc>
                        <a:spcBef>
                          <a:spcPts val="0"/>
                        </a:spcBef>
                        <a:spcAft>
                          <a:spcPts val="0"/>
                        </a:spcAft>
                        <a:buClr>
                          <a:schemeClr val="dk1"/>
                        </a:buClr>
                        <a:buSzPts val="1800"/>
                        <a:buFont typeface="Poppins Medium"/>
                        <a:buNone/>
                      </a:pPr>
                      <a:r>
                        <a:rPr lang="en-US" sz="2200" u="none" cap="none" strike="noStrike">
                          <a:latin typeface="Poppins Medium"/>
                          <a:ea typeface="Poppins Medium"/>
                          <a:cs typeface="Poppins Medium"/>
                          <a:sym typeface="Poppins Medium"/>
                        </a:rPr>
                        <a:t>Não</a:t>
                      </a:r>
                      <a:endParaRPr sz="2200" u="none" cap="none" strike="noStrike">
                        <a:latin typeface="Poppins Medium"/>
                        <a:ea typeface="Poppins Medium"/>
                        <a:cs typeface="Poppins Medium"/>
                        <a:sym typeface="Poppins Medium"/>
                      </a:endParaRPr>
                    </a:p>
                    <a:p>
                      <a:pPr indent="0" lvl="0" marL="0" marR="0" rtl="0" algn="l">
                        <a:lnSpc>
                          <a:spcPct val="100000"/>
                        </a:lnSpc>
                        <a:spcBef>
                          <a:spcPts val="0"/>
                        </a:spcBef>
                        <a:spcAft>
                          <a:spcPts val="0"/>
                        </a:spcAft>
                        <a:buClr>
                          <a:schemeClr val="dk1"/>
                        </a:buClr>
                        <a:buSzPts val="1800"/>
                        <a:buFont typeface="Arial"/>
                        <a:buNone/>
                      </a:pPr>
                      <a:r>
                        <a:t/>
                      </a:r>
                      <a:endParaRPr sz="2200" u="none" cap="none" strike="noStrike">
                        <a:latin typeface="Poppins Medium"/>
                        <a:ea typeface="Poppins Medium"/>
                        <a:cs typeface="Poppins Medium"/>
                        <a:sym typeface="Poppins Medium"/>
                      </a:endParaRPr>
                    </a:p>
                  </a:txBody>
                  <a:tcPr marT="91425" marB="91425" marR="91425" marL="91425">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r h="487450">
                <a:tc>
                  <a:txBody>
                    <a:bodyPr/>
                    <a:lstStyle/>
                    <a:p>
                      <a:pPr indent="0" lvl="0" marL="0" marR="0" rtl="0" algn="l">
                        <a:lnSpc>
                          <a:spcPct val="100000"/>
                        </a:lnSpc>
                        <a:spcBef>
                          <a:spcPts val="0"/>
                        </a:spcBef>
                        <a:spcAft>
                          <a:spcPts val="0"/>
                        </a:spcAft>
                        <a:buClr>
                          <a:schemeClr val="dk1"/>
                        </a:buClr>
                        <a:buSzPts val="1800"/>
                        <a:buFont typeface="Poppins Medium"/>
                        <a:buNone/>
                      </a:pPr>
                      <a:r>
                        <a:rPr lang="en-US" sz="2200" u="none" cap="none" strike="noStrike">
                          <a:latin typeface="Poppins Medium"/>
                          <a:ea typeface="Poppins Medium"/>
                          <a:cs typeface="Poppins Medium"/>
                          <a:sym typeface="Poppins Medium"/>
                        </a:rPr>
                        <a:t>Módulo de Usuários</a:t>
                      </a:r>
                      <a:endParaRPr sz="2200" u="none" cap="none" strike="noStrike">
                        <a:latin typeface="Poppins Medium"/>
                        <a:ea typeface="Poppins Medium"/>
                        <a:cs typeface="Poppins Medium"/>
                        <a:sym typeface="Poppins Medium"/>
                      </a:endParaRPr>
                    </a:p>
                  </a:txBody>
                  <a:tcPr marT="91425" marB="91425" marR="91425" marL="91425">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l">
                        <a:lnSpc>
                          <a:spcPct val="100000"/>
                        </a:lnSpc>
                        <a:spcBef>
                          <a:spcPts val="0"/>
                        </a:spcBef>
                        <a:spcAft>
                          <a:spcPts val="0"/>
                        </a:spcAft>
                        <a:buClr>
                          <a:schemeClr val="dk1"/>
                        </a:buClr>
                        <a:buSzPts val="1800"/>
                        <a:buFont typeface="Poppins Medium"/>
                        <a:buNone/>
                      </a:pPr>
                      <a:r>
                        <a:rPr lang="en-US" sz="2200" u="none" cap="none" strike="noStrike">
                          <a:latin typeface="Poppins Medium"/>
                          <a:ea typeface="Poppins Medium"/>
                          <a:cs typeface="Poppins Medium"/>
                          <a:sym typeface="Poppins Medium"/>
                        </a:rPr>
                        <a:t>Módulo responsável pelo perfil dos usuários</a:t>
                      </a:r>
                      <a:endParaRPr sz="2200" u="none" cap="none" strike="noStrike">
                        <a:latin typeface="Poppins Medium"/>
                        <a:ea typeface="Poppins Medium"/>
                        <a:cs typeface="Poppins Medium"/>
                        <a:sym typeface="Poppins Medium"/>
                      </a:endParaRPr>
                    </a:p>
                  </a:txBody>
                  <a:tcPr marT="91425" marB="91425" marR="91425" marL="91425">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l">
                        <a:lnSpc>
                          <a:spcPct val="100000"/>
                        </a:lnSpc>
                        <a:spcBef>
                          <a:spcPts val="0"/>
                        </a:spcBef>
                        <a:spcAft>
                          <a:spcPts val="0"/>
                        </a:spcAft>
                        <a:buClr>
                          <a:schemeClr val="dk1"/>
                        </a:buClr>
                        <a:buSzPts val="1800"/>
                        <a:buFont typeface="Poppins Medium"/>
                        <a:buNone/>
                      </a:pPr>
                      <a:r>
                        <a:rPr lang="en-US" sz="2200" u="none" cap="none" strike="noStrike">
                          <a:latin typeface="Poppins Medium"/>
                          <a:ea typeface="Poppins Medium"/>
                          <a:cs typeface="Poppins Medium"/>
                          <a:sym typeface="Poppins Medium"/>
                        </a:rPr>
                        <a:t>O perfil de usuário é necessário para a realização do agendamento</a:t>
                      </a:r>
                      <a:endParaRPr sz="2200" u="none" cap="none" strike="noStrike">
                        <a:latin typeface="Poppins Medium"/>
                        <a:ea typeface="Poppins Medium"/>
                        <a:cs typeface="Poppins Medium"/>
                        <a:sym typeface="Poppins Medium"/>
                      </a:endParaRPr>
                    </a:p>
                  </a:txBody>
                  <a:tcPr marT="91425" marB="91425" marR="91425" marL="91425">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l">
                        <a:lnSpc>
                          <a:spcPct val="100000"/>
                        </a:lnSpc>
                        <a:spcBef>
                          <a:spcPts val="0"/>
                        </a:spcBef>
                        <a:spcAft>
                          <a:spcPts val="0"/>
                        </a:spcAft>
                        <a:buClr>
                          <a:schemeClr val="dk1"/>
                        </a:buClr>
                        <a:buSzPts val="1800"/>
                        <a:buFont typeface="Poppins Medium"/>
                        <a:buNone/>
                      </a:pPr>
                      <a:r>
                        <a:rPr lang="en-US" sz="2200" u="none" cap="none" strike="noStrike">
                          <a:latin typeface="Poppins Medium"/>
                          <a:ea typeface="Poppins Medium"/>
                          <a:cs typeface="Poppins Medium"/>
                          <a:sym typeface="Poppins Medium"/>
                        </a:rPr>
                        <a:t>Não</a:t>
                      </a:r>
                      <a:endParaRPr sz="2200" u="none" cap="none" strike="noStrike">
                        <a:latin typeface="Poppins Medium"/>
                        <a:ea typeface="Poppins Medium"/>
                        <a:cs typeface="Poppins Medium"/>
                        <a:sym typeface="Poppins Medium"/>
                      </a:endParaRPr>
                    </a:p>
                  </a:txBody>
                  <a:tcPr marT="91425" marB="91425" marR="91425" marL="91425">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r h="487450">
                <a:tc>
                  <a:txBody>
                    <a:bodyPr/>
                    <a:lstStyle/>
                    <a:p>
                      <a:pPr indent="0" lvl="0" marL="0" marR="0" rtl="0" algn="l">
                        <a:lnSpc>
                          <a:spcPct val="100000"/>
                        </a:lnSpc>
                        <a:spcBef>
                          <a:spcPts val="0"/>
                        </a:spcBef>
                        <a:spcAft>
                          <a:spcPts val="0"/>
                        </a:spcAft>
                        <a:buClr>
                          <a:schemeClr val="dk1"/>
                        </a:buClr>
                        <a:buSzPts val="1800"/>
                        <a:buFont typeface="Poppins Medium"/>
                        <a:buNone/>
                      </a:pPr>
                      <a:r>
                        <a:rPr lang="en-US" sz="2200" u="none" cap="none" strike="noStrike">
                          <a:latin typeface="Poppins Medium"/>
                          <a:ea typeface="Poppins Medium"/>
                          <a:cs typeface="Poppins Medium"/>
                          <a:sym typeface="Poppins Medium"/>
                        </a:rPr>
                        <a:t>Módulo de Serviços Médicos</a:t>
                      </a:r>
                      <a:endParaRPr sz="2200" u="none" cap="none" strike="noStrike">
                        <a:latin typeface="Poppins Medium"/>
                        <a:ea typeface="Poppins Medium"/>
                        <a:cs typeface="Poppins Medium"/>
                        <a:sym typeface="Poppins Medium"/>
                      </a:endParaRPr>
                    </a:p>
                  </a:txBody>
                  <a:tcPr marT="91425" marB="91425" marR="91425" marL="91425">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l">
                        <a:lnSpc>
                          <a:spcPct val="100000"/>
                        </a:lnSpc>
                        <a:spcBef>
                          <a:spcPts val="0"/>
                        </a:spcBef>
                        <a:spcAft>
                          <a:spcPts val="0"/>
                        </a:spcAft>
                        <a:buClr>
                          <a:schemeClr val="dk1"/>
                        </a:buClr>
                        <a:buSzPts val="1800"/>
                        <a:buFont typeface="Poppins Medium"/>
                        <a:buNone/>
                      </a:pPr>
                      <a:r>
                        <a:rPr lang="en-US" sz="2200" u="none" cap="none" strike="noStrike">
                          <a:latin typeface="Poppins Medium"/>
                          <a:ea typeface="Poppins Medium"/>
                          <a:cs typeface="Poppins Medium"/>
                          <a:sym typeface="Poppins Medium"/>
                        </a:rPr>
                        <a:t>Módulo responsável pelo gerenciamento dos serviços médicos online</a:t>
                      </a:r>
                      <a:endParaRPr sz="2200" u="none" cap="none" strike="noStrike">
                        <a:latin typeface="Poppins Medium"/>
                        <a:ea typeface="Poppins Medium"/>
                        <a:cs typeface="Poppins Medium"/>
                        <a:sym typeface="Poppins Medium"/>
                      </a:endParaRPr>
                    </a:p>
                  </a:txBody>
                  <a:tcPr marT="91425" marB="91425" marR="91425" marL="91425">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l">
                        <a:lnSpc>
                          <a:spcPct val="100000"/>
                        </a:lnSpc>
                        <a:spcBef>
                          <a:spcPts val="0"/>
                        </a:spcBef>
                        <a:spcAft>
                          <a:spcPts val="0"/>
                        </a:spcAft>
                        <a:buClr>
                          <a:schemeClr val="dk1"/>
                        </a:buClr>
                        <a:buSzPts val="1800"/>
                        <a:buFont typeface="Poppins Medium"/>
                        <a:buNone/>
                      </a:pPr>
                      <a:r>
                        <a:rPr lang="en-US" sz="2200" u="none" cap="none" strike="noStrike">
                          <a:latin typeface="Poppins Medium"/>
                          <a:ea typeface="Poppins Medium"/>
                          <a:cs typeface="Poppins Medium"/>
                          <a:sym typeface="Poppins Medium"/>
                        </a:rPr>
                        <a:t>O encaminhamento para consultas presenciais serão entregues para a listagem da gestão de serviços</a:t>
                      </a:r>
                      <a:endParaRPr sz="2200" u="none" cap="none" strike="noStrike">
                        <a:latin typeface="Poppins Medium"/>
                        <a:ea typeface="Poppins Medium"/>
                        <a:cs typeface="Poppins Medium"/>
                        <a:sym typeface="Poppins Medium"/>
                      </a:endParaRPr>
                    </a:p>
                  </a:txBody>
                  <a:tcPr marT="91425" marB="91425" marR="91425" marL="91425">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l">
                        <a:lnSpc>
                          <a:spcPct val="100000"/>
                        </a:lnSpc>
                        <a:spcBef>
                          <a:spcPts val="0"/>
                        </a:spcBef>
                        <a:spcAft>
                          <a:spcPts val="0"/>
                        </a:spcAft>
                        <a:buClr>
                          <a:schemeClr val="dk1"/>
                        </a:buClr>
                        <a:buSzPts val="1800"/>
                        <a:buFont typeface="Poppins Medium"/>
                        <a:buNone/>
                      </a:pPr>
                      <a:r>
                        <a:rPr lang="en-US" sz="2200" u="none" cap="none" strike="noStrike">
                          <a:latin typeface="Poppins Medium"/>
                          <a:ea typeface="Poppins Medium"/>
                          <a:cs typeface="Poppins Medium"/>
                          <a:sym typeface="Poppins Medium"/>
                        </a:rPr>
                        <a:t>Não</a:t>
                      </a:r>
                      <a:endParaRPr sz="2200" u="none" cap="none" strike="noStrike">
                        <a:latin typeface="Poppins Medium"/>
                        <a:ea typeface="Poppins Medium"/>
                        <a:cs typeface="Poppins Medium"/>
                        <a:sym typeface="Poppins Medium"/>
                      </a:endParaRPr>
                    </a:p>
                  </a:txBody>
                  <a:tcPr marT="91425" marB="91425" marR="91425" marL="91425">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r h="487450">
                <a:tc>
                  <a:txBody>
                    <a:bodyPr/>
                    <a:lstStyle/>
                    <a:p>
                      <a:pPr indent="0" lvl="0" marL="0" marR="0" rtl="0" algn="l">
                        <a:lnSpc>
                          <a:spcPct val="100000"/>
                        </a:lnSpc>
                        <a:spcBef>
                          <a:spcPts val="0"/>
                        </a:spcBef>
                        <a:spcAft>
                          <a:spcPts val="0"/>
                        </a:spcAft>
                        <a:buClr>
                          <a:schemeClr val="dk1"/>
                        </a:buClr>
                        <a:buSzPts val="1800"/>
                        <a:buFont typeface="Poppins Medium"/>
                        <a:buNone/>
                      </a:pPr>
                      <a:r>
                        <a:rPr lang="en-US" sz="2200" u="none" cap="none" strike="noStrike">
                          <a:latin typeface="Poppins Medium"/>
                          <a:ea typeface="Poppins Medium"/>
                          <a:cs typeface="Poppins Medium"/>
                          <a:sym typeface="Poppins Medium"/>
                        </a:rPr>
                        <a:t>Módulo de Prescrições Médicas</a:t>
                      </a:r>
                      <a:endParaRPr sz="2200" u="none" cap="none" strike="noStrike">
                        <a:latin typeface="Poppins Medium"/>
                        <a:ea typeface="Poppins Medium"/>
                        <a:cs typeface="Poppins Medium"/>
                        <a:sym typeface="Poppins Medium"/>
                      </a:endParaRPr>
                    </a:p>
                  </a:txBody>
                  <a:tcPr marT="91425" marB="91425" marR="91425" marL="91425">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l">
                        <a:lnSpc>
                          <a:spcPct val="100000"/>
                        </a:lnSpc>
                        <a:spcBef>
                          <a:spcPts val="0"/>
                        </a:spcBef>
                        <a:spcAft>
                          <a:spcPts val="0"/>
                        </a:spcAft>
                        <a:buClr>
                          <a:schemeClr val="dk1"/>
                        </a:buClr>
                        <a:buSzPts val="1800"/>
                        <a:buFont typeface="Poppins Medium"/>
                        <a:buNone/>
                      </a:pPr>
                      <a:r>
                        <a:rPr lang="en-US" sz="2200" u="none" cap="none" strike="noStrike">
                          <a:latin typeface="Poppins Medium"/>
                          <a:ea typeface="Poppins Medium"/>
                          <a:cs typeface="Poppins Medium"/>
                          <a:sym typeface="Poppins Medium"/>
                        </a:rPr>
                        <a:t>Módulo responsável  pelo gerenciamento das consultas presenciais e prescrições</a:t>
                      </a:r>
                      <a:endParaRPr sz="2200" u="none" cap="none" strike="noStrike">
                        <a:latin typeface="Poppins Medium"/>
                        <a:ea typeface="Poppins Medium"/>
                        <a:cs typeface="Poppins Medium"/>
                        <a:sym typeface="Poppins Medium"/>
                      </a:endParaRPr>
                    </a:p>
                  </a:txBody>
                  <a:tcPr marT="91425" marB="91425" marR="91425" marL="91425">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l">
                        <a:lnSpc>
                          <a:spcPct val="100000"/>
                        </a:lnSpc>
                        <a:spcBef>
                          <a:spcPts val="0"/>
                        </a:spcBef>
                        <a:spcAft>
                          <a:spcPts val="0"/>
                        </a:spcAft>
                        <a:buClr>
                          <a:schemeClr val="dk1"/>
                        </a:buClr>
                        <a:buSzPts val="1800"/>
                        <a:buFont typeface="Poppins Medium"/>
                        <a:buNone/>
                      </a:pPr>
                      <a:r>
                        <a:rPr lang="en-US" sz="2200" u="none" cap="none" strike="noStrike">
                          <a:latin typeface="Poppins Medium"/>
                          <a:ea typeface="Poppins Medium"/>
                          <a:cs typeface="Poppins Medium"/>
                          <a:sym typeface="Poppins Medium"/>
                        </a:rPr>
                        <a:t>Visualizar os pedidos do registro das consulta presencial</a:t>
                      </a:r>
                      <a:endParaRPr sz="2200" u="none" cap="none" strike="noStrike">
                        <a:latin typeface="Poppins Medium"/>
                        <a:ea typeface="Poppins Medium"/>
                        <a:cs typeface="Poppins Medium"/>
                        <a:sym typeface="Poppins Medium"/>
                      </a:endParaRPr>
                    </a:p>
                  </a:txBody>
                  <a:tcPr marT="91425" marB="91425" marR="91425" marL="91425">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l">
                        <a:lnSpc>
                          <a:spcPct val="100000"/>
                        </a:lnSpc>
                        <a:spcBef>
                          <a:spcPts val="0"/>
                        </a:spcBef>
                        <a:spcAft>
                          <a:spcPts val="0"/>
                        </a:spcAft>
                        <a:buClr>
                          <a:schemeClr val="dk1"/>
                        </a:buClr>
                        <a:buSzPts val="1800"/>
                        <a:buFont typeface="Poppins Medium"/>
                        <a:buNone/>
                      </a:pPr>
                      <a:r>
                        <a:rPr lang="en-US" sz="2200" u="none" cap="none" strike="noStrike">
                          <a:latin typeface="Poppins Medium"/>
                          <a:ea typeface="Poppins Medium"/>
                          <a:cs typeface="Poppins Medium"/>
                          <a:sym typeface="Poppins Medium"/>
                        </a:rPr>
                        <a:t>Não</a:t>
                      </a:r>
                      <a:endParaRPr sz="2200" u="none" cap="none" strike="noStrike">
                        <a:latin typeface="Poppins Medium"/>
                        <a:ea typeface="Poppins Medium"/>
                        <a:cs typeface="Poppins Medium"/>
                        <a:sym typeface="Poppins Medium"/>
                      </a:endParaRPr>
                    </a:p>
                  </a:txBody>
                  <a:tcPr marT="91425" marB="91425" marR="91425" marL="91425">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r h="487450">
                <a:tc>
                  <a:txBody>
                    <a:bodyPr/>
                    <a:lstStyle/>
                    <a:p>
                      <a:pPr indent="0" lvl="0" marL="0" marR="0" rtl="0" algn="l">
                        <a:lnSpc>
                          <a:spcPct val="100000"/>
                        </a:lnSpc>
                        <a:spcBef>
                          <a:spcPts val="0"/>
                        </a:spcBef>
                        <a:spcAft>
                          <a:spcPts val="0"/>
                        </a:spcAft>
                        <a:buClr>
                          <a:schemeClr val="dk1"/>
                        </a:buClr>
                        <a:buSzPts val="1800"/>
                        <a:buFont typeface="Poppins Medium"/>
                        <a:buNone/>
                      </a:pPr>
                      <a:r>
                        <a:rPr lang="en-US" sz="2200" u="none" cap="none" strike="noStrike">
                          <a:latin typeface="Poppins Medium"/>
                          <a:ea typeface="Poppins Medium"/>
                          <a:cs typeface="Poppins Medium"/>
                          <a:sym typeface="Poppins Medium"/>
                        </a:rPr>
                        <a:t>Módulo Administrativo</a:t>
                      </a:r>
                      <a:endParaRPr sz="2200" u="none" cap="none" strike="noStrike">
                        <a:latin typeface="Poppins Medium"/>
                        <a:ea typeface="Poppins Medium"/>
                        <a:cs typeface="Poppins Medium"/>
                        <a:sym typeface="Poppins Medium"/>
                      </a:endParaRPr>
                    </a:p>
                  </a:txBody>
                  <a:tcPr marT="91425" marB="91425" marR="91425" marL="91425">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l">
                        <a:lnSpc>
                          <a:spcPct val="100000"/>
                        </a:lnSpc>
                        <a:spcBef>
                          <a:spcPts val="0"/>
                        </a:spcBef>
                        <a:spcAft>
                          <a:spcPts val="0"/>
                        </a:spcAft>
                        <a:buClr>
                          <a:schemeClr val="dk1"/>
                        </a:buClr>
                        <a:buSzPts val="1800"/>
                        <a:buFont typeface="Poppins Medium"/>
                        <a:buNone/>
                      </a:pPr>
                      <a:r>
                        <a:rPr lang="en-US" sz="2200" u="none" cap="none" strike="noStrike">
                          <a:latin typeface="Poppins Medium"/>
                          <a:ea typeface="Poppins Medium"/>
                          <a:cs typeface="Poppins Medium"/>
                          <a:sym typeface="Poppins Medium"/>
                        </a:rPr>
                        <a:t>Módulo responsável  pelas ferramentas de Apoio/ Financeiro e Cadastro Geral</a:t>
                      </a:r>
                      <a:endParaRPr sz="2200" u="none" cap="none" strike="noStrike">
                        <a:latin typeface="Poppins Medium"/>
                        <a:ea typeface="Poppins Medium"/>
                        <a:cs typeface="Poppins Medium"/>
                        <a:sym typeface="Poppins Medium"/>
                      </a:endParaRPr>
                    </a:p>
                  </a:txBody>
                  <a:tcPr marT="91425" marB="91425" marR="91425" marL="91425">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l">
                        <a:lnSpc>
                          <a:spcPct val="100000"/>
                        </a:lnSpc>
                        <a:spcBef>
                          <a:spcPts val="0"/>
                        </a:spcBef>
                        <a:spcAft>
                          <a:spcPts val="0"/>
                        </a:spcAft>
                        <a:buClr>
                          <a:schemeClr val="dk1"/>
                        </a:buClr>
                        <a:buSzPts val="1800"/>
                        <a:buFont typeface="Poppins Medium"/>
                        <a:buNone/>
                      </a:pPr>
                      <a:r>
                        <a:rPr lang="en-US" sz="2200" u="none" cap="none" strike="noStrike">
                          <a:latin typeface="Poppins Medium"/>
                          <a:ea typeface="Poppins Medium"/>
                          <a:cs typeface="Poppins Medium"/>
                          <a:sym typeface="Poppins Medium"/>
                        </a:rPr>
                        <a:t>Gerir as especialidades médicas</a:t>
                      </a:r>
                      <a:endParaRPr sz="2200" u="none" cap="none" strike="noStrike">
                        <a:latin typeface="Poppins Medium"/>
                        <a:ea typeface="Poppins Medium"/>
                        <a:cs typeface="Poppins Medium"/>
                        <a:sym typeface="Poppins Medium"/>
                      </a:endParaRPr>
                    </a:p>
                  </a:txBody>
                  <a:tcPr marT="91425" marB="91425" marR="91425" marL="91425">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l">
                        <a:lnSpc>
                          <a:spcPct val="100000"/>
                        </a:lnSpc>
                        <a:spcBef>
                          <a:spcPts val="0"/>
                        </a:spcBef>
                        <a:spcAft>
                          <a:spcPts val="0"/>
                        </a:spcAft>
                        <a:buClr>
                          <a:schemeClr val="dk1"/>
                        </a:buClr>
                        <a:buSzPts val="1800"/>
                        <a:buFont typeface="Poppins Medium"/>
                        <a:buNone/>
                      </a:pPr>
                      <a:r>
                        <a:rPr lang="en-US" sz="2200" u="none" cap="none" strike="noStrike">
                          <a:latin typeface="Poppins Medium"/>
                          <a:ea typeface="Poppins Medium"/>
                          <a:cs typeface="Poppins Medium"/>
                          <a:sym typeface="Poppins Medium"/>
                        </a:rPr>
                        <a:t>Não</a:t>
                      </a:r>
                      <a:endParaRPr sz="2200" u="none" cap="none" strike="noStrike">
                        <a:latin typeface="Poppins Medium"/>
                        <a:ea typeface="Poppins Medium"/>
                        <a:cs typeface="Poppins Medium"/>
                        <a:sym typeface="Poppins Medium"/>
                      </a:endParaRPr>
                    </a:p>
                  </a:txBody>
                  <a:tcPr marT="91425" marB="91425" marR="91425" marL="91425">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637" name="Shape 637"/>
        <p:cNvGrpSpPr/>
        <p:nvPr/>
      </p:nvGrpSpPr>
      <p:grpSpPr>
        <a:xfrm>
          <a:off x="0" y="0"/>
          <a:ext cx="0" cy="0"/>
          <a:chOff x="0" y="0"/>
          <a:chExt cx="0" cy="0"/>
        </a:xfrm>
      </p:grpSpPr>
      <p:sp>
        <p:nvSpPr>
          <p:cNvPr id="638" name="Google Shape;638;p80"/>
          <p:cNvSpPr/>
          <p:nvPr/>
        </p:nvSpPr>
        <p:spPr>
          <a:xfrm>
            <a:off x="1028880" y="476280"/>
            <a:ext cx="16776000" cy="11121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Poppins Medium"/>
              <a:buNone/>
            </a:pPr>
            <a:r>
              <a:rPr b="0" i="0" lang="en-US" sz="7300" u="none" cap="none" strike="noStrike">
                <a:solidFill>
                  <a:srgbClr val="000000"/>
                </a:solidFill>
                <a:latin typeface="Poppins Medium"/>
                <a:ea typeface="Poppins Medium"/>
                <a:cs typeface="Poppins Medium"/>
                <a:sym typeface="Poppins Medium"/>
              </a:rPr>
              <a:t>DOCUMENTO DE VISÃO</a:t>
            </a:r>
            <a:endParaRPr b="0" i="0" sz="7300" u="none" cap="none" strike="noStrike">
              <a:solidFill>
                <a:schemeClr val="dk1"/>
              </a:solidFill>
              <a:latin typeface="Arial"/>
              <a:ea typeface="Arial"/>
              <a:cs typeface="Arial"/>
              <a:sym typeface="Arial"/>
            </a:endParaRPr>
          </a:p>
        </p:txBody>
      </p:sp>
      <p:sp>
        <p:nvSpPr>
          <p:cNvPr id="639" name="Google Shape;639;p80"/>
          <p:cNvSpPr/>
          <p:nvPr/>
        </p:nvSpPr>
        <p:spPr>
          <a:xfrm>
            <a:off x="3272760" y="1537200"/>
            <a:ext cx="11741700" cy="54330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rgbClr val="000000"/>
              </a:buClr>
              <a:buSzPts val="3060"/>
              <a:buFont typeface="Poppins Medium"/>
              <a:buNone/>
            </a:pPr>
            <a:r>
              <a:rPr b="0" i="0" lang="en-US" sz="3060" u="none" cap="none" strike="noStrike">
                <a:solidFill>
                  <a:srgbClr val="000000"/>
                </a:solidFill>
                <a:latin typeface="Poppins Medium"/>
                <a:ea typeface="Poppins Medium"/>
                <a:cs typeface="Poppins Medium"/>
                <a:sym typeface="Poppins Medium"/>
              </a:rPr>
              <a:t>Stakeholders</a:t>
            </a:r>
            <a:endParaRPr b="0" i="0" sz="3060" u="none" cap="none" strike="noStrike">
              <a:solidFill>
                <a:schemeClr val="dk1"/>
              </a:solidFill>
              <a:latin typeface="Arial"/>
              <a:ea typeface="Arial"/>
              <a:cs typeface="Arial"/>
              <a:sym typeface="Arial"/>
            </a:endParaRPr>
          </a:p>
        </p:txBody>
      </p:sp>
      <p:pic>
        <p:nvPicPr>
          <p:cNvPr id="640" name="Google Shape;640;p80"/>
          <p:cNvPicPr preferRelativeResize="0"/>
          <p:nvPr/>
        </p:nvPicPr>
        <p:blipFill rotWithShape="1">
          <a:blip r:embed="rId3">
            <a:alphaModFix/>
          </a:blip>
          <a:srcRect b="0" l="0" r="0" t="0"/>
          <a:stretch/>
        </p:blipFill>
        <p:spPr>
          <a:xfrm rot="-1765800">
            <a:off x="-3156480" y="4818240"/>
            <a:ext cx="8369640" cy="8880480"/>
          </a:xfrm>
          <a:prstGeom prst="rect">
            <a:avLst/>
          </a:prstGeom>
          <a:noFill/>
          <a:ln>
            <a:noFill/>
          </a:ln>
        </p:spPr>
      </p:pic>
      <p:sp>
        <p:nvSpPr>
          <p:cNvPr id="641" name="Google Shape;641;p80"/>
          <p:cNvSpPr/>
          <p:nvPr/>
        </p:nvSpPr>
        <p:spPr>
          <a:xfrm>
            <a:off x="564120" y="8407800"/>
            <a:ext cx="9522300" cy="1630500"/>
          </a:xfrm>
          <a:prstGeom prst="rect">
            <a:avLst/>
          </a:prstGeom>
          <a:noFill/>
          <a:ln>
            <a:noFill/>
          </a:ln>
        </p:spPr>
        <p:txBody>
          <a:bodyPr anchorCtr="0" anchor="t" bIns="0" lIns="0" spcFirstLastPara="1" rIns="0" wrap="square" tIns="0">
            <a:noAutofit/>
          </a:bodyPr>
          <a:lstStyle/>
          <a:p>
            <a:pPr indent="0" lvl="0" marL="0" marR="0" rtl="0" algn="l">
              <a:lnSpc>
                <a:spcPct val="139869"/>
              </a:lnSpc>
              <a:spcBef>
                <a:spcPts val="0"/>
              </a:spcBef>
              <a:spcAft>
                <a:spcPts val="0"/>
              </a:spcAft>
              <a:buClr>
                <a:schemeClr val="dk1"/>
              </a:buClr>
              <a:buSzPts val="3060"/>
              <a:buFont typeface="Arial"/>
              <a:buNone/>
            </a:pPr>
            <a:r>
              <a:t/>
            </a:r>
            <a:endParaRPr b="0" i="0" sz="3060" u="none" cap="none" strike="noStrike">
              <a:solidFill>
                <a:schemeClr val="dk1"/>
              </a:solidFill>
              <a:latin typeface="Arial"/>
              <a:ea typeface="Arial"/>
              <a:cs typeface="Arial"/>
              <a:sym typeface="Arial"/>
            </a:endParaRPr>
          </a:p>
        </p:txBody>
      </p:sp>
      <p:graphicFrame>
        <p:nvGraphicFramePr>
          <p:cNvPr id="642" name="Google Shape;642;p80"/>
          <p:cNvGraphicFramePr/>
          <p:nvPr/>
        </p:nvGraphicFramePr>
        <p:xfrm>
          <a:off x="943560" y="3018600"/>
          <a:ext cx="3000000" cy="3000000"/>
        </p:xfrm>
        <a:graphic>
          <a:graphicData uri="http://schemas.openxmlformats.org/drawingml/2006/table">
            <a:tbl>
              <a:tblPr>
                <a:noFill/>
                <a:tableStyleId>{16574959-4FCB-48D5-827C-FFBD221EB5C7}</a:tableStyleId>
              </a:tblPr>
              <a:tblGrid>
                <a:gridCol w="4063675"/>
                <a:gridCol w="4063675"/>
                <a:gridCol w="4306125"/>
                <a:gridCol w="3822675"/>
              </a:tblGrid>
              <a:tr h="579250">
                <a:tc>
                  <a:txBody>
                    <a:bodyPr/>
                    <a:lstStyle/>
                    <a:p>
                      <a:pPr indent="0" lvl="0" marL="0" marR="0" rtl="0" algn="ctr">
                        <a:lnSpc>
                          <a:spcPct val="100000"/>
                        </a:lnSpc>
                        <a:spcBef>
                          <a:spcPts val="0"/>
                        </a:spcBef>
                        <a:spcAft>
                          <a:spcPts val="0"/>
                        </a:spcAft>
                        <a:buClr>
                          <a:srgbClr val="FFFFFF"/>
                        </a:buClr>
                        <a:buSzPts val="3200"/>
                        <a:buFont typeface="Poppins Medium"/>
                        <a:buNone/>
                      </a:pPr>
                      <a:r>
                        <a:rPr b="1" lang="en-US" sz="3200" u="none" cap="none" strike="noStrike">
                          <a:solidFill>
                            <a:srgbClr val="FFFFFF"/>
                          </a:solidFill>
                          <a:latin typeface="Poppins Medium"/>
                          <a:ea typeface="Poppins Medium"/>
                          <a:cs typeface="Poppins Medium"/>
                          <a:sym typeface="Poppins Medium"/>
                        </a:rPr>
                        <a:t>Nome</a:t>
                      </a:r>
                      <a:endParaRPr b="0" sz="3200" u="none" cap="none" strike="noStrike">
                        <a:latin typeface="Poppins Medium"/>
                        <a:ea typeface="Poppins Medium"/>
                        <a:cs typeface="Poppins Medium"/>
                        <a:sym typeface="Poppins Medium"/>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FFFFFF"/>
                        </a:buClr>
                        <a:buSzPts val="3200"/>
                        <a:buFont typeface="Poppins Medium"/>
                        <a:buNone/>
                      </a:pPr>
                      <a:r>
                        <a:rPr b="1" lang="en-US" sz="3200" u="none" cap="none" strike="noStrike">
                          <a:solidFill>
                            <a:srgbClr val="FFFFFF"/>
                          </a:solidFill>
                          <a:latin typeface="Poppins Medium"/>
                          <a:ea typeface="Poppins Medium"/>
                          <a:cs typeface="Poppins Medium"/>
                          <a:sym typeface="Poppins Medium"/>
                        </a:rPr>
                        <a:t>Descrição</a:t>
                      </a:r>
                      <a:endParaRPr b="0" sz="3200" u="none" cap="none" strike="noStrike">
                        <a:latin typeface="Poppins Medium"/>
                        <a:ea typeface="Poppins Medium"/>
                        <a:cs typeface="Poppins Medium"/>
                        <a:sym typeface="Poppins Medium"/>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FFFFFF"/>
                        </a:buClr>
                        <a:buSzPts val="3200"/>
                        <a:buFont typeface="Poppins Medium"/>
                        <a:buNone/>
                      </a:pPr>
                      <a:r>
                        <a:rPr b="1" lang="en-US" sz="3200" u="none" cap="none" strike="noStrike">
                          <a:solidFill>
                            <a:srgbClr val="FFFFFF"/>
                          </a:solidFill>
                          <a:latin typeface="Poppins Medium"/>
                          <a:ea typeface="Poppins Medium"/>
                          <a:cs typeface="Poppins Medium"/>
                          <a:sym typeface="Poppins Medium"/>
                        </a:rPr>
                        <a:t>Responsabilidades</a:t>
                      </a:r>
                      <a:endParaRPr b="0" sz="3200" u="none" cap="none" strike="noStrike">
                        <a:latin typeface="Poppins Medium"/>
                        <a:ea typeface="Poppins Medium"/>
                        <a:cs typeface="Poppins Medium"/>
                        <a:sym typeface="Poppins Medium"/>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000000"/>
                        </a:buClr>
                        <a:buSzPts val="3200"/>
                        <a:buFont typeface="Arial"/>
                        <a:buNone/>
                      </a:pPr>
                      <a:r>
                        <a:rPr b="1" lang="en-US" sz="3200" u="none" cap="none" strike="noStrike">
                          <a:solidFill>
                            <a:srgbClr val="FFFFFF"/>
                          </a:solidFill>
                          <a:latin typeface="Poppins Medium"/>
                          <a:ea typeface="Poppins Medium"/>
                          <a:cs typeface="Poppins Medium"/>
                          <a:sym typeface="Poppins Medium"/>
                        </a:rPr>
                        <a:t>É usuário?</a:t>
                      </a:r>
                      <a:endParaRPr b="1" sz="3200" u="none" cap="none" strike="noStrike">
                        <a:solidFill>
                          <a:srgbClr val="FFFFFF"/>
                        </a:solidFill>
                        <a:latin typeface="Poppins Medium"/>
                        <a:ea typeface="Poppins Medium"/>
                        <a:cs typeface="Poppins Medium"/>
                        <a:sym typeface="Poppins Medium"/>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7CDAD3"/>
                    </a:solidFill>
                  </a:tcPr>
                </a:tc>
              </a:tr>
              <a:tr h="487450">
                <a:tc>
                  <a:txBody>
                    <a:bodyPr/>
                    <a:lstStyle/>
                    <a:p>
                      <a:pPr indent="0" lvl="0" marL="0" marR="0" rtl="0" algn="l">
                        <a:lnSpc>
                          <a:spcPct val="100000"/>
                        </a:lnSpc>
                        <a:spcBef>
                          <a:spcPts val="0"/>
                        </a:spcBef>
                        <a:spcAft>
                          <a:spcPts val="0"/>
                        </a:spcAft>
                        <a:buClr>
                          <a:schemeClr val="dk1"/>
                        </a:buClr>
                        <a:buSzPts val="1800"/>
                        <a:buFont typeface="Poppins Medium"/>
                        <a:buNone/>
                      </a:pPr>
                      <a:r>
                        <a:rPr lang="en-US" sz="2200" u="none" cap="none" strike="noStrike">
                          <a:latin typeface="Poppins Medium"/>
                          <a:ea typeface="Poppins Medium"/>
                          <a:cs typeface="Poppins Medium"/>
                          <a:sym typeface="Poppins Medium"/>
                        </a:rPr>
                        <a:t>Paciente</a:t>
                      </a:r>
                      <a:endParaRPr sz="2200" u="none" cap="none" strike="noStrike">
                        <a:latin typeface="Poppins Medium"/>
                        <a:ea typeface="Poppins Medium"/>
                        <a:cs typeface="Poppins Medium"/>
                        <a:sym typeface="Poppins Medium"/>
                      </a:endParaRPr>
                    </a:p>
                  </a:txBody>
                  <a:tcPr marT="91425" marB="91425" marR="91425" marL="91425">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l">
                        <a:lnSpc>
                          <a:spcPct val="100000"/>
                        </a:lnSpc>
                        <a:spcBef>
                          <a:spcPts val="0"/>
                        </a:spcBef>
                        <a:spcAft>
                          <a:spcPts val="0"/>
                        </a:spcAft>
                        <a:buClr>
                          <a:schemeClr val="dk1"/>
                        </a:buClr>
                        <a:buSzPts val="1800"/>
                        <a:buFont typeface="Poppins Medium"/>
                        <a:buNone/>
                      </a:pPr>
                      <a:r>
                        <a:rPr lang="en-US" sz="2200" u="none" cap="none" strike="noStrike">
                          <a:latin typeface="Poppins Medium"/>
                          <a:ea typeface="Poppins Medium"/>
                          <a:cs typeface="Poppins Medium"/>
                          <a:sym typeface="Poppins Medium"/>
                        </a:rPr>
                        <a:t>Responsável pela descrição dos sintomas</a:t>
                      </a:r>
                      <a:endParaRPr sz="2200" u="none" cap="none" strike="noStrike">
                        <a:latin typeface="Poppins Medium"/>
                        <a:ea typeface="Poppins Medium"/>
                        <a:cs typeface="Poppins Medium"/>
                        <a:sym typeface="Poppins Medium"/>
                      </a:endParaRPr>
                    </a:p>
                  </a:txBody>
                  <a:tcPr marT="91425" marB="91425" marR="91425" marL="91425">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l">
                        <a:lnSpc>
                          <a:spcPct val="100000"/>
                        </a:lnSpc>
                        <a:spcBef>
                          <a:spcPts val="0"/>
                        </a:spcBef>
                        <a:spcAft>
                          <a:spcPts val="0"/>
                        </a:spcAft>
                        <a:buClr>
                          <a:schemeClr val="dk1"/>
                        </a:buClr>
                        <a:buSzPts val="1800"/>
                        <a:buFont typeface="Poppins Medium"/>
                        <a:buNone/>
                      </a:pPr>
                      <a:r>
                        <a:rPr lang="en-US" sz="2200" u="none" cap="none" strike="noStrike">
                          <a:latin typeface="Poppins Medium"/>
                          <a:ea typeface="Poppins Medium"/>
                          <a:cs typeface="Poppins Medium"/>
                          <a:sym typeface="Poppins Medium"/>
                        </a:rPr>
                        <a:t>Fornecer as informações necessárias para o atendimento</a:t>
                      </a:r>
                      <a:endParaRPr sz="2200" u="none" cap="none" strike="noStrike">
                        <a:latin typeface="Poppins Medium"/>
                        <a:ea typeface="Poppins Medium"/>
                        <a:cs typeface="Poppins Medium"/>
                        <a:sym typeface="Poppins Medium"/>
                      </a:endParaRPr>
                    </a:p>
                  </a:txBody>
                  <a:tcPr marT="91425" marB="91425" marR="91425" marL="91425">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l">
                        <a:lnSpc>
                          <a:spcPct val="100000"/>
                        </a:lnSpc>
                        <a:spcBef>
                          <a:spcPts val="0"/>
                        </a:spcBef>
                        <a:spcAft>
                          <a:spcPts val="0"/>
                        </a:spcAft>
                        <a:buClr>
                          <a:schemeClr val="dk1"/>
                        </a:buClr>
                        <a:buSzPts val="1800"/>
                        <a:buFont typeface="Poppins Medium"/>
                        <a:buNone/>
                      </a:pPr>
                      <a:r>
                        <a:rPr lang="en-US" sz="2200" u="none" cap="none" strike="noStrike">
                          <a:latin typeface="Poppins Medium"/>
                          <a:ea typeface="Poppins Medium"/>
                          <a:cs typeface="Poppins Medium"/>
                          <a:sym typeface="Poppins Medium"/>
                        </a:rPr>
                        <a:t>Sim</a:t>
                      </a:r>
                      <a:endParaRPr sz="2200" u="none" cap="none" strike="noStrike">
                        <a:latin typeface="Poppins Medium"/>
                        <a:ea typeface="Poppins Medium"/>
                        <a:cs typeface="Poppins Medium"/>
                        <a:sym typeface="Poppins Medium"/>
                      </a:endParaRPr>
                    </a:p>
                  </a:txBody>
                  <a:tcPr marT="91425" marB="91425" marR="91425" marL="91425">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r h="487450">
                <a:tc>
                  <a:txBody>
                    <a:bodyPr/>
                    <a:lstStyle/>
                    <a:p>
                      <a:pPr indent="0" lvl="0" marL="0" marR="0" rtl="0" algn="l">
                        <a:lnSpc>
                          <a:spcPct val="100000"/>
                        </a:lnSpc>
                        <a:spcBef>
                          <a:spcPts val="0"/>
                        </a:spcBef>
                        <a:spcAft>
                          <a:spcPts val="0"/>
                        </a:spcAft>
                        <a:buClr>
                          <a:schemeClr val="dk1"/>
                        </a:buClr>
                        <a:buSzPts val="1800"/>
                        <a:buFont typeface="Poppins Medium"/>
                        <a:buNone/>
                      </a:pPr>
                      <a:r>
                        <a:rPr lang="en-US" sz="2200" u="none" cap="none" strike="noStrike">
                          <a:latin typeface="Poppins Medium"/>
                          <a:ea typeface="Poppins Medium"/>
                          <a:cs typeface="Poppins Medium"/>
                          <a:sym typeface="Poppins Medium"/>
                        </a:rPr>
                        <a:t>Secretária</a:t>
                      </a:r>
                      <a:endParaRPr sz="2200" u="none" cap="none" strike="noStrike">
                        <a:latin typeface="Poppins Medium"/>
                        <a:ea typeface="Poppins Medium"/>
                        <a:cs typeface="Poppins Medium"/>
                        <a:sym typeface="Poppins Medium"/>
                      </a:endParaRPr>
                    </a:p>
                  </a:txBody>
                  <a:tcPr marT="91425" marB="91425" marR="91425" marL="91425">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l">
                        <a:lnSpc>
                          <a:spcPct val="100000"/>
                        </a:lnSpc>
                        <a:spcBef>
                          <a:spcPts val="0"/>
                        </a:spcBef>
                        <a:spcAft>
                          <a:spcPts val="0"/>
                        </a:spcAft>
                        <a:buClr>
                          <a:schemeClr val="dk1"/>
                        </a:buClr>
                        <a:buSzPts val="1800"/>
                        <a:buFont typeface="Poppins Medium"/>
                        <a:buNone/>
                      </a:pPr>
                      <a:r>
                        <a:rPr lang="en-US" sz="2200" u="none" cap="none" strike="noStrike">
                          <a:latin typeface="Poppins Medium"/>
                          <a:ea typeface="Poppins Medium"/>
                          <a:cs typeface="Poppins Medium"/>
                          <a:sym typeface="Poppins Medium"/>
                        </a:rPr>
                        <a:t>Responsável  pela confirmação do atendimento</a:t>
                      </a:r>
                      <a:endParaRPr sz="2200" u="none" cap="none" strike="noStrike">
                        <a:latin typeface="Poppins Medium"/>
                        <a:ea typeface="Poppins Medium"/>
                        <a:cs typeface="Poppins Medium"/>
                        <a:sym typeface="Poppins Medium"/>
                      </a:endParaRPr>
                    </a:p>
                  </a:txBody>
                  <a:tcPr marT="91425" marB="91425" marR="91425" marL="91425">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l">
                        <a:lnSpc>
                          <a:spcPct val="100000"/>
                        </a:lnSpc>
                        <a:spcBef>
                          <a:spcPts val="0"/>
                        </a:spcBef>
                        <a:spcAft>
                          <a:spcPts val="0"/>
                        </a:spcAft>
                        <a:buClr>
                          <a:schemeClr val="dk1"/>
                        </a:buClr>
                        <a:buSzPts val="1800"/>
                        <a:buFont typeface="Poppins Medium"/>
                        <a:buNone/>
                      </a:pPr>
                      <a:r>
                        <a:rPr lang="en-US" sz="2200" u="none" cap="none" strike="noStrike">
                          <a:latin typeface="Poppins Medium"/>
                          <a:ea typeface="Poppins Medium"/>
                          <a:cs typeface="Poppins Medium"/>
                          <a:sym typeface="Poppins Medium"/>
                        </a:rPr>
                        <a:t>Direcionar os pacientes para consultas com especialistas</a:t>
                      </a:r>
                      <a:endParaRPr sz="2200" u="none" cap="none" strike="noStrike">
                        <a:latin typeface="Poppins Medium"/>
                        <a:ea typeface="Poppins Medium"/>
                        <a:cs typeface="Poppins Medium"/>
                        <a:sym typeface="Poppins Medium"/>
                      </a:endParaRPr>
                    </a:p>
                  </a:txBody>
                  <a:tcPr marT="91425" marB="91425" marR="91425" marL="91425">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l">
                        <a:lnSpc>
                          <a:spcPct val="100000"/>
                        </a:lnSpc>
                        <a:spcBef>
                          <a:spcPts val="0"/>
                        </a:spcBef>
                        <a:spcAft>
                          <a:spcPts val="0"/>
                        </a:spcAft>
                        <a:buClr>
                          <a:schemeClr val="dk1"/>
                        </a:buClr>
                        <a:buSzPts val="1800"/>
                        <a:buFont typeface="Poppins Medium"/>
                        <a:buNone/>
                      </a:pPr>
                      <a:r>
                        <a:rPr lang="en-US" sz="2200" u="none" cap="none" strike="noStrike">
                          <a:latin typeface="Poppins Medium"/>
                          <a:ea typeface="Poppins Medium"/>
                          <a:cs typeface="Poppins Medium"/>
                          <a:sym typeface="Poppins Medium"/>
                        </a:rPr>
                        <a:t>Sim</a:t>
                      </a:r>
                      <a:endParaRPr sz="2200" u="none" cap="none" strike="noStrike">
                        <a:latin typeface="Poppins Medium"/>
                        <a:ea typeface="Poppins Medium"/>
                        <a:cs typeface="Poppins Medium"/>
                        <a:sym typeface="Poppins Medium"/>
                      </a:endParaRPr>
                    </a:p>
                  </a:txBody>
                  <a:tcPr marT="91425" marB="91425" marR="91425" marL="91425">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r h="487450">
                <a:tc>
                  <a:txBody>
                    <a:bodyPr/>
                    <a:lstStyle/>
                    <a:p>
                      <a:pPr indent="0" lvl="0" marL="0" marR="0" rtl="0" algn="l">
                        <a:lnSpc>
                          <a:spcPct val="100000"/>
                        </a:lnSpc>
                        <a:spcBef>
                          <a:spcPts val="0"/>
                        </a:spcBef>
                        <a:spcAft>
                          <a:spcPts val="0"/>
                        </a:spcAft>
                        <a:buClr>
                          <a:schemeClr val="dk1"/>
                        </a:buClr>
                        <a:buSzPts val="1800"/>
                        <a:buFont typeface="Poppins Medium"/>
                        <a:buNone/>
                      </a:pPr>
                      <a:r>
                        <a:rPr lang="en-US" sz="2200" u="none" cap="none" strike="noStrike">
                          <a:latin typeface="Poppins Medium"/>
                          <a:ea typeface="Poppins Medium"/>
                          <a:cs typeface="Poppins Medium"/>
                          <a:sym typeface="Poppins Medium"/>
                        </a:rPr>
                        <a:t>Médico</a:t>
                      </a:r>
                      <a:endParaRPr sz="2200" u="none" cap="none" strike="noStrike">
                        <a:latin typeface="Poppins Medium"/>
                        <a:ea typeface="Poppins Medium"/>
                        <a:cs typeface="Poppins Medium"/>
                        <a:sym typeface="Poppins Medium"/>
                      </a:endParaRPr>
                    </a:p>
                  </a:txBody>
                  <a:tcPr marT="91425" marB="91425" marR="91425" marL="91425">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l">
                        <a:lnSpc>
                          <a:spcPct val="100000"/>
                        </a:lnSpc>
                        <a:spcBef>
                          <a:spcPts val="0"/>
                        </a:spcBef>
                        <a:spcAft>
                          <a:spcPts val="0"/>
                        </a:spcAft>
                        <a:buClr>
                          <a:schemeClr val="dk1"/>
                        </a:buClr>
                        <a:buSzPts val="1800"/>
                        <a:buFont typeface="Poppins Medium"/>
                        <a:buNone/>
                      </a:pPr>
                      <a:r>
                        <a:rPr lang="en-US" sz="2200" u="none" cap="none" strike="noStrike">
                          <a:latin typeface="Poppins Medium"/>
                          <a:ea typeface="Poppins Medium"/>
                          <a:cs typeface="Poppins Medium"/>
                          <a:sym typeface="Poppins Medium"/>
                        </a:rPr>
                        <a:t>Responsável pela realização das consultas online</a:t>
                      </a:r>
                      <a:endParaRPr sz="2200" u="none" cap="none" strike="noStrike">
                        <a:latin typeface="Poppins Medium"/>
                        <a:ea typeface="Poppins Medium"/>
                        <a:cs typeface="Poppins Medium"/>
                        <a:sym typeface="Poppins Medium"/>
                      </a:endParaRPr>
                    </a:p>
                  </a:txBody>
                  <a:tcPr marT="91425" marB="91425" marR="91425" marL="91425">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l">
                        <a:lnSpc>
                          <a:spcPct val="100000"/>
                        </a:lnSpc>
                        <a:spcBef>
                          <a:spcPts val="0"/>
                        </a:spcBef>
                        <a:spcAft>
                          <a:spcPts val="0"/>
                        </a:spcAft>
                        <a:buClr>
                          <a:schemeClr val="dk1"/>
                        </a:buClr>
                        <a:buSzPts val="1800"/>
                        <a:buFont typeface="Poppins Medium"/>
                        <a:buNone/>
                      </a:pPr>
                      <a:r>
                        <a:rPr lang="en-US" sz="2200" u="none" cap="none" strike="noStrike">
                          <a:latin typeface="Poppins Medium"/>
                          <a:ea typeface="Poppins Medium"/>
                          <a:cs typeface="Poppins Medium"/>
                          <a:sym typeface="Poppins Medium"/>
                        </a:rPr>
                        <a:t>Solicitar o encaminhamento para consultas presenciais</a:t>
                      </a:r>
                      <a:endParaRPr sz="2200" u="none" cap="none" strike="noStrike">
                        <a:latin typeface="Poppins Medium"/>
                        <a:ea typeface="Poppins Medium"/>
                        <a:cs typeface="Poppins Medium"/>
                        <a:sym typeface="Poppins Medium"/>
                      </a:endParaRPr>
                    </a:p>
                  </a:txBody>
                  <a:tcPr marT="91425" marB="91425" marR="91425" marL="91425">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l">
                        <a:lnSpc>
                          <a:spcPct val="100000"/>
                        </a:lnSpc>
                        <a:spcBef>
                          <a:spcPts val="0"/>
                        </a:spcBef>
                        <a:spcAft>
                          <a:spcPts val="0"/>
                        </a:spcAft>
                        <a:buClr>
                          <a:schemeClr val="dk1"/>
                        </a:buClr>
                        <a:buSzPts val="1800"/>
                        <a:buFont typeface="Poppins Medium"/>
                        <a:buNone/>
                      </a:pPr>
                      <a:r>
                        <a:rPr lang="en-US" sz="2200" u="none" cap="none" strike="noStrike">
                          <a:latin typeface="Poppins Medium"/>
                          <a:ea typeface="Poppins Medium"/>
                          <a:cs typeface="Poppins Medium"/>
                          <a:sym typeface="Poppins Medium"/>
                        </a:rPr>
                        <a:t>Sim</a:t>
                      </a:r>
                      <a:endParaRPr sz="2200" u="none" cap="none" strike="noStrike">
                        <a:latin typeface="Poppins Medium"/>
                        <a:ea typeface="Poppins Medium"/>
                        <a:cs typeface="Poppins Medium"/>
                        <a:sym typeface="Poppins Medium"/>
                      </a:endParaRPr>
                    </a:p>
                  </a:txBody>
                  <a:tcPr marT="91425" marB="91425" marR="91425" marL="91425">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646" name="Shape 646"/>
        <p:cNvGrpSpPr/>
        <p:nvPr/>
      </p:nvGrpSpPr>
      <p:grpSpPr>
        <a:xfrm>
          <a:off x="0" y="0"/>
          <a:ext cx="0" cy="0"/>
          <a:chOff x="0" y="0"/>
          <a:chExt cx="0" cy="0"/>
        </a:xfrm>
      </p:grpSpPr>
      <p:sp>
        <p:nvSpPr>
          <p:cNvPr id="647" name="Google Shape;647;p81"/>
          <p:cNvSpPr/>
          <p:nvPr/>
        </p:nvSpPr>
        <p:spPr>
          <a:xfrm>
            <a:off x="1028880" y="476280"/>
            <a:ext cx="16776000" cy="111204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Arial"/>
              <a:buNone/>
            </a:pPr>
            <a:r>
              <a:rPr b="0" i="0" lang="en-US" sz="7300" u="none" cap="none" strike="noStrike">
                <a:solidFill>
                  <a:srgbClr val="000000"/>
                </a:solidFill>
                <a:latin typeface="Poppins Medium"/>
                <a:ea typeface="Poppins Medium"/>
                <a:cs typeface="Poppins Medium"/>
                <a:sym typeface="Poppins Medium"/>
              </a:rPr>
              <a:t>DOCUMENTO DE VISÃO</a:t>
            </a:r>
            <a:endParaRPr b="0" i="0" sz="7300" u="none" cap="none" strike="noStrike">
              <a:solidFill>
                <a:schemeClr val="dk1"/>
              </a:solidFill>
              <a:latin typeface="Arial"/>
              <a:ea typeface="Arial"/>
              <a:cs typeface="Arial"/>
              <a:sym typeface="Arial"/>
            </a:endParaRPr>
          </a:p>
        </p:txBody>
      </p:sp>
      <p:sp>
        <p:nvSpPr>
          <p:cNvPr id="648" name="Google Shape;648;p81"/>
          <p:cNvSpPr/>
          <p:nvPr/>
        </p:nvSpPr>
        <p:spPr>
          <a:xfrm>
            <a:off x="3272760" y="1537200"/>
            <a:ext cx="11741760" cy="54324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rgbClr val="000000"/>
              </a:buClr>
              <a:buSzPts val="3060"/>
              <a:buFont typeface="Arial"/>
              <a:buNone/>
            </a:pPr>
            <a:r>
              <a:rPr b="0" i="0" lang="en-US" sz="3060" u="none" cap="none" strike="noStrike">
                <a:solidFill>
                  <a:srgbClr val="000000"/>
                </a:solidFill>
                <a:latin typeface="Poppins Medium"/>
                <a:ea typeface="Poppins Medium"/>
                <a:cs typeface="Poppins Medium"/>
                <a:sym typeface="Poppins Medium"/>
              </a:rPr>
              <a:t>Visão Geral (Imagem): Nailton </a:t>
            </a:r>
            <a:endParaRPr b="0" i="0" sz="3060" u="none" cap="none" strike="noStrike">
              <a:solidFill>
                <a:schemeClr val="dk1"/>
              </a:solidFill>
              <a:latin typeface="Arial"/>
              <a:ea typeface="Arial"/>
              <a:cs typeface="Arial"/>
              <a:sym typeface="Arial"/>
            </a:endParaRPr>
          </a:p>
        </p:txBody>
      </p:sp>
      <p:pic>
        <p:nvPicPr>
          <p:cNvPr id="649" name="Google Shape;649;p81"/>
          <p:cNvPicPr preferRelativeResize="0"/>
          <p:nvPr/>
        </p:nvPicPr>
        <p:blipFill rotWithShape="1">
          <a:blip r:embed="rId3">
            <a:alphaModFix/>
          </a:blip>
          <a:srcRect b="0" l="0" r="0" t="0"/>
          <a:stretch/>
        </p:blipFill>
        <p:spPr>
          <a:xfrm rot="967800">
            <a:off x="14301720" y="-3411720"/>
            <a:ext cx="8369640" cy="8880480"/>
          </a:xfrm>
          <a:prstGeom prst="rect">
            <a:avLst/>
          </a:prstGeom>
          <a:noFill/>
          <a:ln>
            <a:noFill/>
          </a:ln>
        </p:spPr>
      </p:pic>
      <p:pic>
        <p:nvPicPr>
          <p:cNvPr id="650" name="Google Shape;650;p81"/>
          <p:cNvPicPr preferRelativeResize="0"/>
          <p:nvPr/>
        </p:nvPicPr>
        <p:blipFill rotWithShape="1">
          <a:blip r:embed="rId4">
            <a:alphaModFix/>
          </a:blip>
          <a:srcRect b="0" l="0" r="0" t="0"/>
          <a:stretch/>
        </p:blipFill>
        <p:spPr>
          <a:xfrm>
            <a:off x="2924850" y="2282650"/>
            <a:ext cx="12984048" cy="7347202"/>
          </a:xfrm>
          <a:prstGeom prst="rect">
            <a:avLst/>
          </a:prstGeom>
          <a:solidFill>
            <a:srgbClr val="FFFFFF"/>
          </a:solid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654" name="Shape 654"/>
        <p:cNvGrpSpPr/>
        <p:nvPr/>
      </p:nvGrpSpPr>
      <p:grpSpPr>
        <a:xfrm>
          <a:off x="0" y="0"/>
          <a:ext cx="0" cy="0"/>
          <a:chOff x="0" y="0"/>
          <a:chExt cx="0" cy="0"/>
        </a:xfrm>
      </p:grpSpPr>
      <p:sp>
        <p:nvSpPr>
          <p:cNvPr id="655" name="Google Shape;655;p82"/>
          <p:cNvSpPr/>
          <p:nvPr/>
        </p:nvSpPr>
        <p:spPr>
          <a:xfrm>
            <a:off x="1028880" y="476280"/>
            <a:ext cx="16776000" cy="111204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Arial"/>
              <a:buNone/>
            </a:pPr>
            <a:r>
              <a:rPr b="0" i="0" lang="en-US" sz="7300" u="none" cap="none" strike="noStrike">
                <a:solidFill>
                  <a:srgbClr val="000000"/>
                </a:solidFill>
                <a:latin typeface="Poppins Medium"/>
                <a:ea typeface="Poppins Medium"/>
                <a:cs typeface="Poppins Medium"/>
                <a:sym typeface="Poppins Medium"/>
              </a:rPr>
              <a:t>DOCUMENTO DE REQUISITOS</a:t>
            </a:r>
            <a:endParaRPr b="0" i="0" sz="7300" u="none" cap="none" strike="noStrike">
              <a:solidFill>
                <a:schemeClr val="dk1"/>
              </a:solidFill>
              <a:latin typeface="Arial"/>
              <a:ea typeface="Arial"/>
              <a:cs typeface="Arial"/>
              <a:sym typeface="Arial"/>
            </a:endParaRPr>
          </a:p>
        </p:txBody>
      </p:sp>
      <p:sp>
        <p:nvSpPr>
          <p:cNvPr id="656" name="Google Shape;656;p82"/>
          <p:cNvSpPr/>
          <p:nvPr/>
        </p:nvSpPr>
        <p:spPr>
          <a:xfrm>
            <a:off x="3272760" y="1537200"/>
            <a:ext cx="11741760" cy="51886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rgbClr val="000000"/>
              </a:buClr>
              <a:buSzPts val="3060"/>
              <a:buFont typeface="Arial"/>
              <a:buNone/>
            </a:pPr>
            <a:r>
              <a:rPr b="0" i="0" lang="en-US" sz="3060" u="none" cap="none" strike="noStrike">
                <a:solidFill>
                  <a:srgbClr val="000000"/>
                </a:solidFill>
                <a:latin typeface="Poppins Medium"/>
                <a:ea typeface="Poppins Medium"/>
                <a:cs typeface="Poppins Medium"/>
                <a:sym typeface="Poppins Medium"/>
              </a:rPr>
              <a:t> Funcionais</a:t>
            </a:r>
            <a:endParaRPr b="0" i="0" sz="3060" u="none" cap="none" strike="noStrike">
              <a:solidFill>
                <a:schemeClr val="dk1"/>
              </a:solidFill>
              <a:latin typeface="Arial"/>
              <a:ea typeface="Arial"/>
              <a:cs typeface="Arial"/>
              <a:sym typeface="Arial"/>
            </a:endParaRPr>
          </a:p>
        </p:txBody>
      </p:sp>
      <p:pic>
        <p:nvPicPr>
          <p:cNvPr id="657" name="Google Shape;657;p82"/>
          <p:cNvPicPr preferRelativeResize="0"/>
          <p:nvPr/>
        </p:nvPicPr>
        <p:blipFill rotWithShape="1">
          <a:blip r:embed="rId3">
            <a:alphaModFix/>
          </a:blip>
          <a:srcRect b="0" l="0" r="0" t="0"/>
          <a:stretch/>
        </p:blipFill>
        <p:spPr>
          <a:xfrm rot="-1765800">
            <a:off x="-3156480" y="4818240"/>
            <a:ext cx="8369640" cy="8880480"/>
          </a:xfrm>
          <a:prstGeom prst="rect">
            <a:avLst/>
          </a:prstGeom>
          <a:noFill/>
          <a:ln>
            <a:noFill/>
          </a:ln>
        </p:spPr>
      </p:pic>
      <p:sp>
        <p:nvSpPr>
          <p:cNvPr id="658" name="Google Shape;658;p82"/>
          <p:cNvSpPr/>
          <p:nvPr/>
        </p:nvSpPr>
        <p:spPr>
          <a:xfrm>
            <a:off x="675000" y="9210600"/>
            <a:ext cx="7579080" cy="51886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rgbClr val="000000"/>
              </a:buClr>
              <a:buSzPts val="3060"/>
              <a:buFont typeface="Arial"/>
              <a:buNone/>
            </a:pPr>
            <a:r>
              <a:rPr b="0" i="0" lang="en-US" sz="3060" u="none" cap="none" strike="noStrike">
                <a:solidFill>
                  <a:srgbClr val="000000"/>
                </a:solidFill>
                <a:latin typeface="Poppins Medium"/>
                <a:ea typeface="Poppins Medium"/>
                <a:cs typeface="Poppins Medium"/>
                <a:sym typeface="Poppins Medium"/>
              </a:rPr>
              <a:t> </a:t>
            </a:r>
            <a:endParaRPr b="0" i="0" sz="3060" u="none" cap="none" strike="noStrike">
              <a:solidFill>
                <a:schemeClr val="dk1"/>
              </a:solidFill>
              <a:latin typeface="Arial"/>
              <a:ea typeface="Arial"/>
              <a:cs typeface="Arial"/>
              <a:sym typeface="Arial"/>
            </a:endParaRPr>
          </a:p>
        </p:txBody>
      </p:sp>
      <p:sp>
        <p:nvSpPr>
          <p:cNvPr id="659" name="Google Shape;659;p82"/>
          <p:cNvSpPr txBox="1"/>
          <p:nvPr/>
        </p:nvSpPr>
        <p:spPr>
          <a:xfrm>
            <a:off x="2178430" y="2474289"/>
            <a:ext cx="13931100" cy="4802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60"/>
              <a:buFont typeface="Arial"/>
              <a:buNone/>
            </a:pPr>
            <a:r>
              <a:rPr b="1" i="0" lang="en-US" sz="3060" u="none" cap="none" strike="noStrike">
                <a:solidFill>
                  <a:srgbClr val="000000"/>
                </a:solidFill>
                <a:latin typeface="Poppins"/>
                <a:ea typeface="Poppins"/>
                <a:cs typeface="Poppins"/>
                <a:sym typeface="Poppins"/>
              </a:rPr>
              <a:t>RF #01: </a:t>
            </a:r>
            <a:r>
              <a:rPr b="0" i="0" lang="en-US" sz="3060" u="none" cap="none" strike="noStrike">
                <a:solidFill>
                  <a:srgbClr val="000000"/>
                </a:solidFill>
                <a:latin typeface="Poppins Medium"/>
                <a:ea typeface="Poppins Medium"/>
                <a:cs typeface="Poppins Medium"/>
                <a:sym typeface="Poppins Medium"/>
              </a:rPr>
              <a:t>Este sistema deverá ser capaz de fornecer uma interface para o cliente fazer um agendamento para uma consulta virtual. O cliente deverá estar registrado na plataforma para que possa selecionar sua necessidade médica. </a:t>
            </a:r>
            <a:br>
              <a:rPr b="0" i="0" lang="en-US" sz="3060" u="none" cap="none" strike="noStrike">
                <a:solidFill>
                  <a:srgbClr val="000000"/>
                </a:solidFill>
                <a:latin typeface="Poppins Medium"/>
                <a:ea typeface="Poppins Medium"/>
                <a:cs typeface="Poppins Medium"/>
                <a:sym typeface="Poppins Medium"/>
              </a:rPr>
            </a:br>
            <a:r>
              <a:rPr b="0" i="0" lang="en-US" sz="3060" u="none" cap="none" strike="noStrike">
                <a:solidFill>
                  <a:srgbClr val="000000"/>
                </a:solidFill>
                <a:latin typeface="Poppins Medium"/>
                <a:ea typeface="Poppins Medium"/>
                <a:cs typeface="Poppins Medium"/>
                <a:sym typeface="Poppins Medium"/>
              </a:rPr>
              <a:t>Esse sistema também deve prover uma página para a decisão da forma de pagamento. Essa página deve conter diferentes métodos de pagamento, seja por cartão (crédito e débito), boleto bancário, PIX, transferência bancária e carteiras digitais (PicPay, GooglePay e ApplePay).</a:t>
            </a:r>
            <a:endParaRPr b="0" i="0" sz="3060" u="none" cap="none" strike="noStrike">
              <a:solidFill>
                <a:schemeClr val="dk1"/>
              </a:solidFill>
              <a:latin typeface="Poppins Medium"/>
              <a:ea typeface="Poppins Medium"/>
              <a:cs typeface="Poppins Medium"/>
              <a:sym typeface="Poppins Medium"/>
            </a:endParaRPr>
          </a:p>
          <a:p>
            <a:pPr indent="0" lvl="0" marL="0" marR="0" rtl="0" algn="l">
              <a:lnSpc>
                <a:spcPct val="100000"/>
              </a:lnSpc>
              <a:spcBef>
                <a:spcPts val="0"/>
              </a:spcBef>
              <a:spcAft>
                <a:spcPts val="0"/>
              </a:spcAft>
              <a:buClr>
                <a:srgbClr val="000000"/>
              </a:buClr>
              <a:buSzPts val="3060"/>
              <a:buFont typeface="Arial"/>
              <a:buNone/>
            </a:pPr>
            <a:r>
              <a:t/>
            </a:r>
            <a:endParaRPr b="0" i="0" sz="3060" u="none" cap="none" strike="noStrik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119" name="Shape 119"/>
        <p:cNvGrpSpPr/>
        <p:nvPr/>
      </p:nvGrpSpPr>
      <p:grpSpPr>
        <a:xfrm>
          <a:off x="0" y="0"/>
          <a:ext cx="0" cy="0"/>
          <a:chOff x="0" y="0"/>
          <a:chExt cx="0" cy="0"/>
        </a:xfrm>
      </p:grpSpPr>
      <p:pic>
        <p:nvPicPr>
          <p:cNvPr id="120" name="Google Shape;120;p20"/>
          <p:cNvPicPr preferRelativeResize="0"/>
          <p:nvPr/>
        </p:nvPicPr>
        <p:blipFill rotWithShape="1">
          <a:blip r:embed="rId3">
            <a:alphaModFix/>
          </a:blip>
          <a:srcRect b="0" l="0" r="0" t="0"/>
          <a:stretch/>
        </p:blipFill>
        <p:spPr>
          <a:xfrm rot="7617600">
            <a:off x="14376600" y="4604761"/>
            <a:ext cx="8796960" cy="10488238"/>
          </a:xfrm>
          <a:prstGeom prst="rect">
            <a:avLst/>
          </a:prstGeom>
          <a:noFill/>
          <a:ln>
            <a:noFill/>
          </a:ln>
        </p:spPr>
      </p:pic>
      <p:sp>
        <p:nvSpPr>
          <p:cNvPr id="121" name="Google Shape;121;p20"/>
          <p:cNvSpPr txBox="1"/>
          <p:nvPr/>
        </p:nvSpPr>
        <p:spPr>
          <a:xfrm>
            <a:off x="706200" y="2947772"/>
            <a:ext cx="16980000" cy="6351900"/>
          </a:xfrm>
          <a:prstGeom prst="rect">
            <a:avLst/>
          </a:prstGeom>
          <a:noFill/>
          <a:ln>
            <a:noFill/>
          </a:ln>
        </p:spPr>
        <p:txBody>
          <a:bodyPr anchorCtr="0" anchor="t" bIns="182850" lIns="182850" spcFirstLastPara="1" rIns="182850" wrap="square" tIns="18285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Poppins Medium"/>
                <a:ea typeface="Poppins Medium"/>
                <a:cs typeface="Poppins Medium"/>
                <a:sym typeface="Poppins Medium"/>
              </a:rPr>
              <a:t>Módulo 04 -  Prescrições médicas/Gestão das Consultas Presenciais e Prescrições:</a:t>
            </a:r>
            <a:endParaRPr b="1" i="0" sz="2800" u="none" cap="none" strike="noStrike">
              <a:solidFill>
                <a:schemeClr val="dk1"/>
              </a:solidFill>
              <a:latin typeface="Poppins Medium"/>
              <a:ea typeface="Poppins Medium"/>
              <a:cs typeface="Poppins Medium"/>
              <a:sym typeface="Poppins Medium"/>
            </a:endParaRPr>
          </a:p>
          <a:p>
            <a:pPr indent="-660400" lvl="0" marL="1828800" marR="0" rtl="0" algn="just">
              <a:lnSpc>
                <a:spcPct val="100000"/>
              </a:lnSpc>
              <a:spcBef>
                <a:spcPts val="2000"/>
              </a:spcBef>
              <a:spcAft>
                <a:spcPts val="0"/>
              </a:spcAft>
              <a:buClr>
                <a:schemeClr val="dk1"/>
              </a:buClr>
              <a:buSzPts val="1600"/>
              <a:buFont typeface="Arial"/>
              <a:buChar char="●"/>
            </a:pPr>
            <a:r>
              <a:rPr b="0" i="1" lang="en-US" sz="2800" u="none" cap="none" strike="noStrike">
                <a:solidFill>
                  <a:schemeClr val="dk1"/>
                </a:solidFill>
                <a:latin typeface="Poppins Medium"/>
                <a:ea typeface="Poppins Medium"/>
                <a:cs typeface="Poppins Medium"/>
                <a:sym typeface="Poppins Medium"/>
              </a:rPr>
              <a:t>Gerenciar triagens presenciais, registrar medições como pressão, temperatura, sintomas do paciente, etc.</a:t>
            </a:r>
            <a:endParaRPr b="0" i="1" sz="2800" u="none" cap="none" strike="noStrike">
              <a:solidFill>
                <a:schemeClr val="dk1"/>
              </a:solidFill>
              <a:latin typeface="Poppins Medium"/>
              <a:ea typeface="Poppins Medium"/>
              <a:cs typeface="Poppins Medium"/>
              <a:sym typeface="Poppins Medium"/>
            </a:endParaRPr>
          </a:p>
          <a:p>
            <a:pPr indent="-660400" lvl="0" marL="1828800" marR="0" rtl="0" algn="just">
              <a:lnSpc>
                <a:spcPct val="100000"/>
              </a:lnSpc>
              <a:spcBef>
                <a:spcPts val="0"/>
              </a:spcBef>
              <a:spcAft>
                <a:spcPts val="0"/>
              </a:spcAft>
              <a:buClr>
                <a:schemeClr val="dk1"/>
              </a:buClr>
              <a:buSzPts val="1600"/>
              <a:buFont typeface="Arial"/>
              <a:buChar char="●"/>
            </a:pPr>
            <a:r>
              <a:rPr b="0" i="1" lang="en-US" sz="2800" u="none" cap="none" strike="noStrike">
                <a:solidFill>
                  <a:schemeClr val="dk1"/>
                </a:solidFill>
                <a:latin typeface="Poppins Medium"/>
                <a:ea typeface="Poppins Medium"/>
                <a:cs typeface="Poppins Medium"/>
                <a:sym typeface="Poppins Medium"/>
              </a:rPr>
              <a:t>Gerenciar consultas com os médicos presencialmente</a:t>
            </a:r>
            <a:endParaRPr b="0" i="1" sz="2800" u="none" cap="none" strike="noStrike">
              <a:solidFill>
                <a:schemeClr val="dk1"/>
              </a:solidFill>
              <a:latin typeface="Poppins Medium"/>
              <a:ea typeface="Poppins Medium"/>
              <a:cs typeface="Poppins Medium"/>
              <a:sym typeface="Poppins Medium"/>
            </a:endParaRPr>
          </a:p>
          <a:p>
            <a:pPr indent="-660400" lvl="0" marL="1828800" marR="0" rtl="0" algn="just">
              <a:lnSpc>
                <a:spcPct val="100000"/>
              </a:lnSpc>
              <a:spcBef>
                <a:spcPts val="0"/>
              </a:spcBef>
              <a:spcAft>
                <a:spcPts val="0"/>
              </a:spcAft>
              <a:buClr>
                <a:schemeClr val="dk1"/>
              </a:buClr>
              <a:buSzPts val="1600"/>
              <a:buFont typeface="Arial"/>
              <a:buChar char="●"/>
            </a:pPr>
            <a:r>
              <a:rPr b="0" i="1" lang="en-US" sz="2800" u="none" cap="none" strike="noStrike">
                <a:solidFill>
                  <a:schemeClr val="dk1"/>
                </a:solidFill>
                <a:latin typeface="Poppins Medium"/>
                <a:ea typeface="Poppins Medium"/>
                <a:cs typeface="Poppins Medium"/>
                <a:sym typeface="Poppins Medium"/>
              </a:rPr>
              <a:t>Gerenciar receitas médicas dadas na consulta</a:t>
            </a:r>
            <a:endParaRPr b="0" i="1" sz="2800" u="none" cap="none" strike="noStrike">
              <a:solidFill>
                <a:schemeClr val="dk1"/>
              </a:solidFill>
              <a:latin typeface="Poppins Medium"/>
              <a:ea typeface="Poppins Medium"/>
              <a:cs typeface="Poppins Medium"/>
              <a:sym typeface="Poppins Medium"/>
            </a:endParaRPr>
          </a:p>
          <a:p>
            <a:pPr indent="-660400" lvl="0" marL="1828800" marR="0" rtl="0" algn="just">
              <a:lnSpc>
                <a:spcPct val="100000"/>
              </a:lnSpc>
              <a:spcBef>
                <a:spcPts val="0"/>
              </a:spcBef>
              <a:spcAft>
                <a:spcPts val="0"/>
              </a:spcAft>
              <a:buClr>
                <a:schemeClr val="dk1"/>
              </a:buClr>
              <a:buSzPts val="1600"/>
              <a:buFont typeface="Arial"/>
              <a:buChar char="●"/>
            </a:pPr>
            <a:r>
              <a:rPr b="0" i="1" lang="en-US" sz="2800" u="none" cap="none" strike="noStrike">
                <a:solidFill>
                  <a:schemeClr val="dk1"/>
                </a:solidFill>
                <a:latin typeface="Poppins Medium"/>
                <a:ea typeface="Poppins Medium"/>
                <a:cs typeface="Poppins Medium"/>
                <a:sym typeface="Poppins Medium"/>
              </a:rPr>
              <a:t>Gerenciar os retornos médicos para analisar as evoluções na consulta do paciente </a:t>
            </a:r>
            <a:endParaRPr b="0" i="1" sz="2800" u="none" cap="none" strike="noStrike">
              <a:solidFill>
                <a:schemeClr val="dk1"/>
              </a:solidFill>
              <a:latin typeface="Poppins Medium"/>
              <a:ea typeface="Poppins Medium"/>
              <a:cs typeface="Poppins Medium"/>
              <a:sym typeface="Poppins Medium"/>
            </a:endParaRPr>
          </a:p>
          <a:p>
            <a:pPr indent="-660400" lvl="0" marL="1828800" marR="0" rtl="0" algn="just">
              <a:lnSpc>
                <a:spcPct val="100000"/>
              </a:lnSpc>
              <a:spcBef>
                <a:spcPts val="0"/>
              </a:spcBef>
              <a:spcAft>
                <a:spcPts val="0"/>
              </a:spcAft>
              <a:buClr>
                <a:schemeClr val="dk1"/>
              </a:buClr>
              <a:buSzPts val="1600"/>
              <a:buFont typeface="Arial"/>
              <a:buChar char="●"/>
            </a:pPr>
            <a:r>
              <a:rPr b="0" i="1" lang="en-US" sz="2800" u="none" cap="none" strike="noStrike">
                <a:solidFill>
                  <a:schemeClr val="dk1"/>
                </a:solidFill>
                <a:latin typeface="Poppins Medium"/>
                <a:ea typeface="Poppins Medium"/>
                <a:cs typeface="Poppins Medium"/>
                <a:sym typeface="Poppins Medium"/>
              </a:rPr>
              <a:t>Gerenciar pedidos de exames pelo médico ao paciente consultado</a:t>
            </a:r>
            <a:endParaRPr b="0" i="1" sz="2800" u="none" cap="none" strike="noStrike">
              <a:solidFill>
                <a:schemeClr val="dk1"/>
              </a:solidFill>
              <a:latin typeface="Poppins Medium"/>
              <a:ea typeface="Poppins Medium"/>
              <a:cs typeface="Poppins Medium"/>
              <a:sym typeface="Poppins Medium"/>
            </a:endParaRPr>
          </a:p>
          <a:p>
            <a:pPr indent="-660400" lvl="0" marL="1828800" marR="0" rtl="0" algn="just">
              <a:lnSpc>
                <a:spcPct val="100000"/>
              </a:lnSpc>
              <a:spcBef>
                <a:spcPts val="0"/>
              </a:spcBef>
              <a:spcAft>
                <a:spcPts val="0"/>
              </a:spcAft>
              <a:buClr>
                <a:schemeClr val="dk1"/>
              </a:buClr>
              <a:buSzPts val="1600"/>
              <a:buFont typeface="Arial"/>
              <a:buChar char="●"/>
            </a:pPr>
            <a:r>
              <a:rPr b="0" i="1" lang="en-US" sz="2800" u="none" cap="none" strike="noStrike">
                <a:solidFill>
                  <a:schemeClr val="dk1"/>
                </a:solidFill>
                <a:latin typeface="Poppins Medium"/>
                <a:ea typeface="Poppins Medium"/>
                <a:cs typeface="Poppins Medium"/>
                <a:sym typeface="Poppins Medium"/>
              </a:rPr>
              <a:t>Gerenciar internações com prescrições médicas</a:t>
            </a:r>
            <a:endParaRPr b="0" i="1" sz="2800" u="none" cap="none" strike="noStrike">
              <a:solidFill>
                <a:schemeClr val="dk1"/>
              </a:solidFill>
              <a:latin typeface="Poppins Medium"/>
              <a:ea typeface="Poppins Medium"/>
              <a:cs typeface="Poppins Medium"/>
              <a:sym typeface="Poppins Medium"/>
            </a:endParaRPr>
          </a:p>
          <a:p>
            <a:pPr indent="-660400" lvl="0" marL="1828800" marR="0" rtl="0" algn="just">
              <a:lnSpc>
                <a:spcPct val="100000"/>
              </a:lnSpc>
              <a:spcBef>
                <a:spcPts val="0"/>
              </a:spcBef>
              <a:spcAft>
                <a:spcPts val="0"/>
              </a:spcAft>
              <a:buClr>
                <a:schemeClr val="dk1"/>
              </a:buClr>
              <a:buSzPts val="1600"/>
              <a:buFont typeface="Arial"/>
              <a:buChar char="●"/>
            </a:pPr>
            <a:r>
              <a:rPr b="0" i="1" lang="en-US" sz="2800" u="none" cap="none" strike="noStrike">
                <a:solidFill>
                  <a:schemeClr val="dk1"/>
                </a:solidFill>
                <a:latin typeface="Poppins Medium"/>
                <a:ea typeface="Poppins Medium"/>
                <a:cs typeface="Poppins Medium"/>
                <a:sym typeface="Poppins Medium"/>
              </a:rPr>
              <a:t>Visualizar o histórico de consultas presenciais por paciente para os médicos</a:t>
            </a:r>
            <a:endParaRPr b="0" i="1" sz="2800" u="none" cap="none" strike="noStrike">
              <a:solidFill>
                <a:schemeClr val="dk1"/>
              </a:solidFill>
              <a:latin typeface="Poppins Medium"/>
              <a:ea typeface="Poppins Medium"/>
              <a:cs typeface="Poppins Medium"/>
              <a:sym typeface="Poppins Medium"/>
            </a:endParaRPr>
          </a:p>
          <a:p>
            <a:pPr indent="-660400" lvl="0" marL="1828800" marR="0" rtl="0" algn="just">
              <a:lnSpc>
                <a:spcPct val="100000"/>
              </a:lnSpc>
              <a:spcBef>
                <a:spcPts val="0"/>
              </a:spcBef>
              <a:spcAft>
                <a:spcPts val="0"/>
              </a:spcAft>
              <a:buClr>
                <a:schemeClr val="dk1"/>
              </a:buClr>
              <a:buSzPts val="1600"/>
              <a:buFont typeface="Arial"/>
              <a:buChar char="●"/>
            </a:pPr>
            <a:r>
              <a:rPr b="0" i="1" lang="en-US" sz="2800" u="none" cap="none" strike="noStrike">
                <a:solidFill>
                  <a:schemeClr val="dk1"/>
                </a:solidFill>
                <a:latin typeface="Poppins Medium"/>
                <a:ea typeface="Poppins Medium"/>
                <a:cs typeface="Poppins Medium"/>
                <a:sym typeface="Poppins Medium"/>
              </a:rPr>
              <a:t>Visualizar o registro presencial e prescrição médica da última consulta do paciente no período de 30 dias</a:t>
            </a:r>
            <a:endParaRPr b="1" i="1" sz="2800" u="none" cap="none" strike="noStrike">
              <a:solidFill>
                <a:schemeClr val="dk1"/>
              </a:solidFill>
              <a:latin typeface="Poppins Medium"/>
              <a:ea typeface="Poppins Medium"/>
              <a:cs typeface="Poppins Medium"/>
              <a:sym typeface="Poppins Medium"/>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Arial"/>
              <a:ea typeface="Arial"/>
              <a:cs typeface="Arial"/>
              <a:sym typeface="Arial"/>
            </a:endParaRPr>
          </a:p>
        </p:txBody>
      </p:sp>
      <p:sp>
        <p:nvSpPr>
          <p:cNvPr id="122" name="Google Shape;122;p20"/>
          <p:cNvSpPr txBox="1"/>
          <p:nvPr/>
        </p:nvSpPr>
        <p:spPr>
          <a:xfrm>
            <a:off x="0" y="268601"/>
            <a:ext cx="18392400" cy="23703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6500"/>
              <a:buFont typeface="Arial"/>
              <a:buNone/>
            </a:pPr>
            <a:r>
              <a:rPr b="0" i="0" lang="en-US" sz="6500" u="none" cap="none" strike="noStrike">
                <a:solidFill>
                  <a:schemeClr val="dk1"/>
                </a:solidFill>
                <a:latin typeface="Poppins Medium"/>
                <a:ea typeface="Poppins Medium"/>
                <a:cs typeface="Poppins Medium"/>
                <a:sym typeface="Poppins Medium"/>
              </a:rPr>
              <a:t>NECESSIDADES QUE O PROJETO DEVE ATENDER</a:t>
            </a:r>
            <a:endParaRPr b="0" i="0" sz="6500" u="none" cap="none" strike="noStrike">
              <a:solidFill>
                <a:schemeClr val="dk1"/>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663" name="Shape 663"/>
        <p:cNvGrpSpPr/>
        <p:nvPr/>
      </p:nvGrpSpPr>
      <p:grpSpPr>
        <a:xfrm>
          <a:off x="0" y="0"/>
          <a:ext cx="0" cy="0"/>
          <a:chOff x="0" y="0"/>
          <a:chExt cx="0" cy="0"/>
        </a:xfrm>
      </p:grpSpPr>
      <p:sp>
        <p:nvSpPr>
          <p:cNvPr id="664" name="Google Shape;664;p83"/>
          <p:cNvSpPr/>
          <p:nvPr/>
        </p:nvSpPr>
        <p:spPr>
          <a:xfrm>
            <a:off x="1028880" y="476280"/>
            <a:ext cx="16776000" cy="111204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Arial"/>
              <a:buNone/>
            </a:pPr>
            <a:r>
              <a:rPr b="0" i="0" lang="en-US" sz="7300" u="none" cap="none" strike="noStrike">
                <a:solidFill>
                  <a:srgbClr val="000000"/>
                </a:solidFill>
                <a:latin typeface="Poppins Medium"/>
                <a:ea typeface="Poppins Medium"/>
                <a:cs typeface="Poppins Medium"/>
                <a:sym typeface="Poppins Medium"/>
              </a:rPr>
              <a:t>DOCUMENTO DE REQUISITOS</a:t>
            </a:r>
            <a:endParaRPr b="0" i="0" sz="7300" u="none" cap="none" strike="noStrike">
              <a:solidFill>
                <a:schemeClr val="dk1"/>
              </a:solidFill>
              <a:latin typeface="Arial"/>
              <a:ea typeface="Arial"/>
              <a:cs typeface="Arial"/>
              <a:sym typeface="Arial"/>
            </a:endParaRPr>
          </a:p>
        </p:txBody>
      </p:sp>
      <p:pic>
        <p:nvPicPr>
          <p:cNvPr id="665" name="Google Shape;665;p83"/>
          <p:cNvPicPr preferRelativeResize="0"/>
          <p:nvPr/>
        </p:nvPicPr>
        <p:blipFill rotWithShape="1">
          <a:blip r:embed="rId3">
            <a:alphaModFix/>
          </a:blip>
          <a:srcRect b="0" l="0" r="0" t="0"/>
          <a:stretch/>
        </p:blipFill>
        <p:spPr>
          <a:xfrm rot="-1765800">
            <a:off x="-3156480" y="4818240"/>
            <a:ext cx="8369640" cy="8880480"/>
          </a:xfrm>
          <a:prstGeom prst="rect">
            <a:avLst/>
          </a:prstGeom>
          <a:noFill/>
          <a:ln>
            <a:noFill/>
          </a:ln>
        </p:spPr>
      </p:pic>
      <p:sp>
        <p:nvSpPr>
          <p:cNvPr id="666" name="Google Shape;666;p83"/>
          <p:cNvSpPr/>
          <p:nvPr/>
        </p:nvSpPr>
        <p:spPr>
          <a:xfrm>
            <a:off x="675000" y="9210600"/>
            <a:ext cx="7579080" cy="51886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rgbClr val="000000"/>
              </a:buClr>
              <a:buSzPts val="3060"/>
              <a:buFont typeface="Arial"/>
              <a:buNone/>
            </a:pPr>
            <a:r>
              <a:rPr b="0" i="0" lang="en-US" sz="3060" u="none" cap="none" strike="noStrike">
                <a:solidFill>
                  <a:srgbClr val="000000"/>
                </a:solidFill>
                <a:latin typeface="Poppins Medium"/>
                <a:ea typeface="Poppins Medium"/>
                <a:cs typeface="Poppins Medium"/>
                <a:sym typeface="Poppins Medium"/>
              </a:rPr>
              <a:t> </a:t>
            </a:r>
            <a:endParaRPr b="0" i="0" sz="3060" u="none" cap="none" strike="noStrike">
              <a:solidFill>
                <a:schemeClr val="dk1"/>
              </a:solidFill>
              <a:latin typeface="Arial"/>
              <a:ea typeface="Arial"/>
              <a:cs typeface="Arial"/>
              <a:sym typeface="Arial"/>
            </a:endParaRPr>
          </a:p>
        </p:txBody>
      </p:sp>
      <p:sp>
        <p:nvSpPr>
          <p:cNvPr id="667" name="Google Shape;667;p83"/>
          <p:cNvSpPr txBox="1"/>
          <p:nvPr/>
        </p:nvSpPr>
        <p:spPr>
          <a:xfrm>
            <a:off x="2178455" y="2506789"/>
            <a:ext cx="13931100" cy="527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60"/>
              <a:buFont typeface="Arial"/>
              <a:buNone/>
            </a:pPr>
            <a:r>
              <a:rPr b="1" i="0" lang="en-US" sz="3060" u="none" cap="none" strike="noStrike">
                <a:solidFill>
                  <a:srgbClr val="000000"/>
                </a:solidFill>
                <a:latin typeface="Poppins"/>
                <a:ea typeface="Poppins"/>
                <a:cs typeface="Poppins"/>
                <a:sym typeface="Poppins"/>
              </a:rPr>
              <a:t>RF #02:</a:t>
            </a:r>
            <a:r>
              <a:rPr b="0" i="0" lang="en-US" sz="3060" u="none" cap="none" strike="noStrike">
                <a:solidFill>
                  <a:srgbClr val="000000"/>
                </a:solidFill>
                <a:latin typeface="Poppins Medium"/>
                <a:ea typeface="Poppins Medium"/>
                <a:cs typeface="Poppins Medium"/>
                <a:sym typeface="Poppins Medium"/>
              </a:rPr>
              <a:t> Este sistema deverá permitir o acesso de uma secretária, para que esta realize a confirmação do atendimento. A secretária receberá a solicitação de atendimento e fará a validação, confirmando a disponibilidade da data, tanto para o cliente quanto para o médico.	 </a:t>
            </a:r>
            <a:br>
              <a:rPr b="0" i="0" lang="en-US" sz="3060" u="none" cap="none" strike="noStrike">
                <a:solidFill>
                  <a:srgbClr val="000000"/>
                </a:solidFill>
                <a:latin typeface="Poppins Medium"/>
                <a:ea typeface="Poppins Medium"/>
                <a:cs typeface="Poppins Medium"/>
                <a:sym typeface="Poppins Medium"/>
              </a:rPr>
            </a:br>
            <a:r>
              <a:rPr b="0" i="0" lang="en-US" sz="3060" u="none" cap="none" strike="noStrike">
                <a:solidFill>
                  <a:srgbClr val="000000"/>
                </a:solidFill>
                <a:latin typeface="Poppins Medium"/>
                <a:ea typeface="Poppins Medium"/>
                <a:cs typeface="Poppins Medium"/>
                <a:sym typeface="Poppins Medium"/>
              </a:rPr>
              <a:t>O especialista para o atendimento será escolhido com base nos sintomas relatados pelo cliente ou por sua escolha própria. Haverá um formulário para o cliente registrar os sintomas, estando os sintomas mais comuns em forma de checkbox, além de uma caixa de texto para alguma especificação mais detalhada.</a:t>
            </a:r>
            <a:endParaRPr b="0" i="0" sz="3060" u="none" cap="none" strike="noStrike">
              <a:solidFill>
                <a:schemeClr val="dk1"/>
              </a:solidFill>
              <a:latin typeface="Poppins Medium"/>
              <a:ea typeface="Poppins Medium"/>
              <a:cs typeface="Poppins Medium"/>
              <a:sym typeface="Poppins Medium"/>
            </a:endParaRPr>
          </a:p>
          <a:p>
            <a:pPr indent="0" lvl="0" marL="0" marR="0" rtl="0" algn="l">
              <a:lnSpc>
                <a:spcPct val="100000"/>
              </a:lnSpc>
              <a:spcBef>
                <a:spcPts val="0"/>
              </a:spcBef>
              <a:spcAft>
                <a:spcPts val="0"/>
              </a:spcAft>
              <a:buClr>
                <a:srgbClr val="000000"/>
              </a:buClr>
              <a:buSzPts val="3060"/>
              <a:buFont typeface="Arial"/>
              <a:buNone/>
            </a:pPr>
            <a:r>
              <a:t/>
            </a:r>
            <a:endParaRPr b="0" i="0" sz="3060" u="none" cap="none" strike="noStrike">
              <a:solidFill>
                <a:schemeClr val="dk1"/>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671" name="Shape 671"/>
        <p:cNvGrpSpPr/>
        <p:nvPr/>
      </p:nvGrpSpPr>
      <p:grpSpPr>
        <a:xfrm>
          <a:off x="0" y="0"/>
          <a:ext cx="0" cy="0"/>
          <a:chOff x="0" y="0"/>
          <a:chExt cx="0" cy="0"/>
        </a:xfrm>
      </p:grpSpPr>
      <p:sp>
        <p:nvSpPr>
          <p:cNvPr id="672" name="Google Shape;672;p84"/>
          <p:cNvSpPr/>
          <p:nvPr/>
        </p:nvSpPr>
        <p:spPr>
          <a:xfrm>
            <a:off x="1028880" y="476280"/>
            <a:ext cx="16776000" cy="111204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Arial"/>
              <a:buNone/>
            </a:pPr>
            <a:r>
              <a:rPr b="0" i="0" lang="en-US" sz="7300" u="none" cap="none" strike="noStrike">
                <a:solidFill>
                  <a:srgbClr val="000000"/>
                </a:solidFill>
                <a:latin typeface="Poppins Medium"/>
                <a:ea typeface="Poppins Medium"/>
                <a:cs typeface="Poppins Medium"/>
                <a:sym typeface="Poppins Medium"/>
              </a:rPr>
              <a:t>DOCUMENTO DE REQUISITOS</a:t>
            </a:r>
            <a:endParaRPr b="0" i="0" sz="7300" u="none" cap="none" strike="noStrike">
              <a:solidFill>
                <a:schemeClr val="dk1"/>
              </a:solidFill>
              <a:latin typeface="Arial"/>
              <a:ea typeface="Arial"/>
              <a:cs typeface="Arial"/>
              <a:sym typeface="Arial"/>
            </a:endParaRPr>
          </a:p>
        </p:txBody>
      </p:sp>
      <p:pic>
        <p:nvPicPr>
          <p:cNvPr id="673" name="Google Shape;673;p84"/>
          <p:cNvPicPr preferRelativeResize="0"/>
          <p:nvPr/>
        </p:nvPicPr>
        <p:blipFill rotWithShape="1">
          <a:blip r:embed="rId3">
            <a:alphaModFix/>
          </a:blip>
          <a:srcRect b="0" l="0" r="0" t="0"/>
          <a:stretch/>
        </p:blipFill>
        <p:spPr>
          <a:xfrm rot="-1765800">
            <a:off x="-3156480" y="4818240"/>
            <a:ext cx="8369640" cy="8880480"/>
          </a:xfrm>
          <a:prstGeom prst="rect">
            <a:avLst/>
          </a:prstGeom>
          <a:noFill/>
          <a:ln>
            <a:noFill/>
          </a:ln>
        </p:spPr>
      </p:pic>
      <p:sp>
        <p:nvSpPr>
          <p:cNvPr id="674" name="Google Shape;674;p84"/>
          <p:cNvSpPr/>
          <p:nvPr/>
        </p:nvSpPr>
        <p:spPr>
          <a:xfrm>
            <a:off x="675000" y="9210600"/>
            <a:ext cx="7579080" cy="51886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rgbClr val="000000"/>
              </a:buClr>
              <a:buSzPts val="3060"/>
              <a:buFont typeface="Arial"/>
              <a:buNone/>
            </a:pPr>
            <a:r>
              <a:rPr b="0" i="0" lang="en-US" sz="3060" u="none" cap="none" strike="noStrike">
                <a:solidFill>
                  <a:srgbClr val="000000"/>
                </a:solidFill>
                <a:latin typeface="Poppins Medium"/>
                <a:ea typeface="Poppins Medium"/>
                <a:cs typeface="Poppins Medium"/>
                <a:sym typeface="Poppins Medium"/>
              </a:rPr>
              <a:t> </a:t>
            </a:r>
            <a:endParaRPr b="0" i="0" sz="3060" u="none" cap="none" strike="noStrike">
              <a:solidFill>
                <a:schemeClr val="dk1"/>
              </a:solidFill>
              <a:latin typeface="Arial"/>
              <a:ea typeface="Arial"/>
              <a:cs typeface="Arial"/>
              <a:sym typeface="Arial"/>
            </a:endParaRPr>
          </a:p>
        </p:txBody>
      </p:sp>
      <p:sp>
        <p:nvSpPr>
          <p:cNvPr id="675" name="Google Shape;675;p84"/>
          <p:cNvSpPr txBox="1"/>
          <p:nvPr/>
        </p:nvSpPr>
        <p:spPr>
          <a:xfrm>
            <a:off x="2178430" y="2547414"/>
            <a:ext cx="13931100" cy="67890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3060"/>
              <a:buFont typeface="Arial"/>
              <a:buNone/>
            </a:pPr>
            <a:r>
              <a:rPr b="1" i="0" lang="en-US" sz="3060" u="none" cap="none" strike="noStrike">
                <a:solidFill>
                  <a:srgbClr val="000000"/>
                </a:solidFill>
                <a:latin typeface="Poppins"/>
                <a:ea typeface="Poppins"/>
                <a:cs typeface="Poppins"/>
                <a:sym typeface="Poppins"/>
              </a:rPr>
              <a:t>RF #04:</a:t>
            </a:r>
            <a:r>
              <a:rPr b="0" i="0" lang="en-US" sz="3060" u="none" cap="none" strike="noStrike">
                <a:solidFill>
                  <a:srgbClr val="000000"/>
                </a:solidFill>
                <a:latin typeface="Poppins Medium"/>
                <a:ea typeface="Poppins Medium"/>
                <a:cs typeface="Poppins Medium"/>
                <a:sym typeface="Poppins Medium"/>
              </a:rPr>
              <a:t> Além de informar se o paciente se enquadra na categoria preferencial. Essas informações serão inseridas em um formulário, este será em forma de checkbox para cada requisito citado, sendo considerado opcional.</a:t>
            </a:r>
            <a:endParaRPr b="0" i="0" sz="3060" u="none" cap="none" strike="noStrike">
              <a:solidFill>
                <a:schemeClr val="dk1"/>
              </a:solidFill>
              <a:latin typeface="Poppins Medium"/>
              <a:ea typeface="Poppins Medium"/>
              <a:cs typeface="Poppins Medium"/>
              <a:sym typeface="Poppins Medium"/>
            </a:endParaRPr>
          </a:p>
          <a:p>
            <a:pPr indent="-194310" lvl="0" marL="0" marR="0" rtl="0" algn="just">
              <a:lnSpc>
                <a:spcPct val="100000"/>
              </a:lnSpc>
              <a:spcBef>
                <a:spcPts val="400"/>
              </a:spcBef>
              <a:spcAft>
                <a:spcPts val="0"/>
              </a:spcAft>
              <a:buClr>
                <a:srgbClr val="000000"/>
              </a:buClr>
              <a:buSzPts val="3060"/>
              <a:buFont typeface="Arial"/>
              <a:buChar char="•"/>
            </a:pPr>
            <a:r>
              <a:rPr b="0" i="0" lang="en-US" sz="3060" u="none" cap="none" strike="noStrike">
                <a:solidFill>
                  <a:srgbClr val="000000"/>
                </a:solidFill>
                <a:latin typeface="Poppins Medium"/>
                <a:ea typeface="Poppins Medium"/>
                <a:cs typeface="Poppins Medium"/>
                <a:sym typeface="Poppins Medium"/>
              </a:rPr>
              <a:t>Formulário: Categoria preferencial, entre eles:</a:t>
            </a:r>
            <a:endParaRPr b="0" i="0" sz="1400" u="none" cap="none" strike="noStrike">
              <a:solidFill>
                <a:srgbClr val="000000"/>
              </a:solidFill>
              <a:latin typeface="Arial"/>
              <a:ea typeface="Arial"/>
              <a:cs typeface="Arial"/>
              <a:sym typeface="Arial"/>
            </a:endParaRPr>
          </a:p>
          <a:p>
            <a:pPr indent="-194310" lvl="0" marL="0" marR="0" rtl="0" algn="just">
              <a:lnSpc>
                <a:spcPct val="100000"/>
              </a:lnSpc>
              <a:spcBef>
                <a:spcPts val="0"/>
              </a:spcBef>
              <a:spcAft>
                <a:spcPts val="0"/>
              </a:spcAft>
              <a:buClr>
                <a:srgbClr val="000000"/>
              </a:buClr>
              <a:buSzPts val="3060"/>
              <a:buFont typeface="Arial"/>
              <a:buChar char="•"/>
            </a:pPr>
            <a:r>
              <a:rPr b="0" i="0" lang="en-US" sz="3060" u="none" cap="none" strike="noStrike">
                <a:solidFill>
                  <a:srgbClr val="000000"/>
                </a:solidFill>
                <a:latin typeface="Poppins Medium"/>
                <a:ea typeface="Poppins Medium"/>
                <a:cs typeface="Poppins Medium"/>
                <a:sym typeface="Poppins Medium"/>
              </a:rPr>
              <a:t>Gestantes;</a:t>
            </a:r>
            <a:endParaRPr b="0" i="0" sz="1400" u="none" cap="none" strike="noStrike">
              <a:solidFill>
                <a:srgbClr val="000000"/>
              </a:solidFill>
              <a:latin typeface="Arial"/>
              <a:ea typeface="Arial"/>
              <a:cs typeface="Arial"/>
              <a:sym typeface="Arial"/>
            </a:endParaRPr>
          </a:p>
          <a:p>
            <a:pPr indent="-194310" lvl="0" marL="0" marR="0" rtl="0" algn="just">
              <a:lnSpc>
                <a:spcPct val="100000"/>
              </a:lnSpc>
              <a:spcBef>
                <a:spcPts val="0"/>
              </a:spcBef>
              <a:spcAft>
                <a:spcPts val="0"/>
              </a:spcAft>
              <a:buClr>
                <a:srgbClr val="000000"/>
              </a:buClr>
              <a:buSzPts val="3060"/>
              <a:buFont typeface="Arial"/>
              <a:buChar char="•"/>
            </a:pPr>
            <a:r>
              <a:rPr b="0" i="0" lang="en-US" sz="3060" u="none" cap="none" strike="noStrike">
                <a:solidFill>
                  <a:srgbClr val="000000"/>
                </a:solidFill>
                <a:latin typeface="Poppins Medium"/>
                <a:ea typeface="Poppins Medium"/>
                <a:cs typeface="Poppins Medium"/>
                <a:sym typeface="Poppins Medium"/>
              </a:rPr>
              <a:t>Idosos;</a:t>
            </a:r>
            <a:endParaRPr b="0" i="0" sz="1400" u="none" cap="none" strike="noStrike">
              <a:solidFill>
                <a:srgbClr val="000000"/>
              </a:solidFill>
              <a:latin typeface="Arial"/>
              <a:ea typeface="Arial"/>
              <a:cs typeface="Arial"/>
              <a:sym typeface="Arial"/>
            </a:endParaRPr>
          </a:p>
          <a:p>
            <a:pPr indent="-194310" lvl="0" marL="0" marR="0" rtl="0" algn="just">
              <a:lnSpc>
                <a:spcPct val="100000"/>
              </a:lnSpc>
              <a:spcBef>
                <a:spcPts val="0"/>
              </a:spcBef>
              <a:spcAft>
                <a:spcPts val="0"/>
              </a:spcAft>
              <a:buClr>
                <a:srgbClr val="000000"/>
              </a:buClr>
              <a:buSzPts val="3060"/>
              <a:buFont typeface="Arial"/>
              <a:buChar char="•"/>
            </a:pPr>
            <a:r>
              <a:rPr b="0" i="0" lang="en-US" sz="3060" u="none" cap="none" strike="noStrike">
                <a:solidFill>
                  <a:srgbClr val="000000"/>
                </a:solidFill>
                <a:latin typeface="Poppins Medium"/>
                <a:ea typeface="Poppins Medium"/>
                <a:cs typeface="Poppins Medium"/>
                <a:sym typeface="Poppins Medium"/>
              </a:rPr>
              <a:t>Obesos;</a:t>
            </a:r>
            <a:endParaRPr b="0" i="0" sz="1400" u="none" cap="none" strike="noStrike">
              <a:solidFill>
                <a:srgbClr val="000000"/>
              </a:solidFill>
              <a:latin typeface="Arial"/>
              <a:ea typeface="Arial"/>
              <a:cs typeface="Arial"/>
              <a:sym typeface="Arial"/>
            </a:endParaRPr>
          </a:p>
          <a:p>
            <a:pPr indent="-194310" lvl="0" marL="0" marR="0" rtl="0" algn="just">
              <a:lnSpc>
                <a:spcPct val="100000"/>
              </a:lnSpc>
              <a:spcBef>
                <a:spcPts val="0"/>
              </a:spcBef>
              <a:spcAft>
                <a:spcPts val="0"/>
              </a:spcAft>
              <a:buClr>
                <a:srgbClr val="000000"/>
              </a:buClr>
              <a:buSzPts val="3060"/>
              <a:buFont typeface="Arial"/>
              <a:buChar char="•"/>
            </a:pPr>
            <a:r>
              <a:rPr b="0" i="0" lang="en-US" sz="3060" u="none" cap="none" strike="noStrike">
                <a:solidFill>
                  <a:srgbClr val="000000"/>
                </a:solidFill>
                <a:latin typeface="Poppins Medium"/>
                <a:ea typeface="Poppins Medium"/>
                <a:cs typeface="Poppins Medium"/>
                <a:sym typeface="Poppins Medium"/>
              </a:rPr>
              <a:t>Lactantes;</a:t>
            </a:r>
            <a:endParaRPr b="0" i="0" sz="1400" u="none" cap="none" strike="noStrike">
              <a:solidFill>
                <a:srgbClr val="000000"/>
              </a:solidFill>
              <a:latin typeface="Arial"/>
              <a:ea typeface="Arial"/>
              <a:cs typeface="Arial"/>
              <a:sym typeface="Arial"/>
            </a:endParaRPr>
          </a:p>
          <a:p>
            <a:pPr indent="-194310" lvl="0" marL="0" marR="0" rtl="0" algn="just">
              <a:lnSpc>
                <a:spcPct val="100000"/>
              </a:lnSpc>
              <a:spcBef>
                <a:spcPts val="0"/>
              </a:spcBef>
              <a:spcAft>
                <a:spcPts val="0"/>
              </a:spcAft>
              <a:buClr>
                <a:srgbClr val="000000"/>
              </a:buClr>
              <a:buSzPts val="3060"/>
              <a:buFont typeface="Arial"/>
              <a:buChar char="•"/>
            </a:pPr>
            <a:r>
              <a:rPr b="0" i="0" lang="en-US" sz="3060" u="none" cap="none" strike="noStrike">
                <a:solidFill>
                  <a:srgbClr val="000000"/>
                </a:solidFill>
                <a:latin typeface="Poppins Medium"/>
                <a:ea typeface="Poppins Medium"/>
                <a:cs typeface="Poppins Medium"/>
                <a:sym typeface="Poppins Medium"/>
              </a:rPr>
              <a:t>Pessoas com criança de colo ou até 5 anos de idade;</a:t>
            </a:r>
            <a:endParaRPr b="0" i="0" sz="1400" u="none" cap="none" strike="noStrike">
              <a:solidFill>
                <a:srgbClr val="000000"/>
              </a:solidFill>
              <a:latin typeface="Arial"/>
              <a:ea typeface="Arial"/>
              <a:cs typeface="Arial"/>
              <a:sym typeface="Arial"/>
            </a:endParaRPr>
          </a:p>
          <a:p>
            <a:pPr indent="-194310" lvl="0" marL="0" marR="0" rtl="0" algn="just">
              <a:lnSpc>
                <a:spcPct val="100000"/>
              </a:lnSpc>
              <a:spcBef>
                <a:spcPts val="0"/>
              </a:spcBef>
              <a:spcAft>
                <a:spcPts val="0"/>
              </a:spcAft>
              <a:buClr>
                <a:srgbClr val="000000"/>
              </a:buClr>
              <a:buSzPts val="3060"/>
              <a:buFont typeface="Arial"/>
              <a:buChar char="•"/>
            </a:pPr>
            <a:r>
              <a:rPr b="0" i="0" lang="en-US" sz="3060" u="none" cap="none" strike="noStrike">
                <a:solidFill>
                  <a:srgbClr val="000000"/>
                </a:solidFill>
                <a:latin typeface="Poppins Medium"/>
                <a:ea typeface="Poppins Medium"/>
                <a:cs typeface="Poppins Medium"/>
                <a:sym typeface="Poppins Medium"/>
              </a:rPr>
              <a:t>Deficientes;</a:t>
            </a:r>
            <a:endParaRPr b="0" i="0" sz="1400" u="none" cap="none" strike="noStrike">
              <a:solidFill>
                <a:srgbClr val="000000"/>
              </a:solidFill>
              <a:latin typeface="Arial"/>
              <a:ea typeface="Arial"/>
              <a:cs typeface="Arial"/>
              <a:sym typeface="Arial"/>
            </a:endParaRPr>
          </a:p>
          <a:p>
            <a:pPr indent="-194310" lvl="0" marL="0" marR="0" rtl="0" algn="just">
              <a:lnSpc>
                <a:spcPct val="100000"/>
              </a:lnSpc>
              <a:spcBef>
                <a:spcPts val="0"/>
              </a:spcBef>
              <a:spcAft>
                <a:spcPts val="0"/>
              </a:spcAft>
              <a:buClr>
                <a:srgbClr val="000000"/>
              </a:buClr>
              <a:buSzPts val="3060"/>
              <a:buFont typeface="Arial"/>
              <a:buChar char="•"/>
            </a:pPr>
            <a:r>
              <a:rPr b="0" i="0" lang="en-US" sz="3060" u="none" cap="none" strike="noStrike">
                <a:solidFill>
                  <a:srgbClr val="000000"/>
                </a:solidFill>
                <a:latin typeface="Poppins Medium"/>
                <a:ea typeface="Poppins Medium"/>
                <a:cs typeface="Poppins Medium"/>
                <a:sym typeface="Poppins Medium"/>
              </a:rPr>
              <a:t>Neurodivergentes;</a:t>
            </a:r>
            <a:endParaRPr b="0" i="0" sz="1400" u="none" cap="none" strike="noStrike">
              <a:solidFill>
                <a:srgbClr val="000000"/>
              </a:solidFill>
              <a:latin typeface="Arial"/>
              <a:ea typeface="Arial"/>
              <a:cs typeface="Arial"/>
              <a:sym typeface="Arial"/>
            </a:endParaRPr>
          </a:p>
          <a:p>
            <a:pPr indent="-194310" lvl="0" marL="0" marR="0" rtl="0" algn="just">
              <a:lnSpc>
                <a:spcPct val="100000"/>
              </a:lnSpc>
              <a:spcBef>
                <a:spcPts val="0"/>
              </a:spcBef>
              <a:spcAft>
                <a:spcPts val="0"/>
              </a:spcAft>
              <a:buClr>
                <a:srgbClr val="000000"/>
              </a:buClr>
              <a:buSzPts val="3060"/>
              <a:buFont typeface="Arial"/>
              <a:buChar char="•"/>
            </a:pPr>
            <a:r>
              <a:rPr b="0" i="0" lang="en-US" sz="3060" u="none" cap="none" strike="noStrike">
                <a:solidFill>
                  <a:srgbClr val="000000"/>
                </a:solidFill>
                <a:latin typeface="Poppins Medium"/>
                <a:ea typeface="Poppins Medium"/>
                <a:cs typeface="Poppins Medium"/>
                <a:sym typeface="Poppins Medium"/>
              </a:rPr>
              <a:t>Outros.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400"/>
              </a:spcBef>
              <a:spcAft>
                <a:spcPts val="0"/>
              </a:spcAft>
              <a:buClr>
                <a:srgbClr val="000000"/>
              </a:buClr>
              <a:buSzPts val="3060"/>
              <a:buFont typeface="Arial"/>
              <a:buNone/>
            </a:pPr>
            <a:r>
              <a:rPr b="0" i="0" lang="en-US" sz="3060" u="none" cap="none" strike="noStrike">
                <a:solidFill>
                  <a:srgbClr val="000000"/>
                </a:solidFill>
                <a:latin typeface="Poppins Medium"/>
                <a:ea typeface="Poppins Medium"/>
                <a:cs typeface="Poppins Medium"/>
                <a:sym typeface="Poppins Medium"/>
              </a:rPr>
              <a:t> </a:t>
            </a:r>
            <a:endParaRPr b="0" i="0" sz="3060" u="none" cap="none" strike="noStrike">
              <a:solidFill>
                <a:schemeClr val="dk1"/>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679" name="Shape 679"/>
        <p:cNvGrpSpPr/>
        <p:nvPr/>
      </p:nvGrpSpPr>
      <p:grpSpPr>
        <a:xfrm>
          <a:off x="0" y="0"/>
          <a:ext cx="0" cy="0"/>
          <a:chOff x="0" y="0"/>
          <a:chExt cx="0" cy="0"/>
        </a:xfrm>
      </p:grpSpPr>
      <p:sp>
        <p:nvSpPr>
          <p:cNvPr id="680" name="Google Shape;680;p85"/>
          <p:cNvSpPr/>
          <p:nvPr/>
        </p:nvSpPr>
        <p:spPr>
          <a:xfrm>
            <a:off x="1028880" y="476280"/>
            <a:ext cx="16776000" cy="111204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Arial"/>
              <a:buNone/>
            </a:pPr>
            <a:r>
              <a:rPr b="0" i="0" lang="en-US" sz="7300" u="none" cap="none" strike="noStrike">
                <a:solidFill>
                  <a:srgbClr val="000000"/>
                </a:solidFill>
                <a:latin typeface="Poppins Medium"/>
                <a:ea typeface="Poppins Medium"/>
                <a:cs typeface="Poppins Medium"/>
                <a:sym typeface="Poppins Medium"/>
              </a:rPr>
              <a:t>DOCUMENTO DE REQUISITOS</a:t>
            </a:r>
            <a:endParaRPr b="0" i="0" sz="7300" u="none" cap="none" strike="noStrike">
              <a:solidFill>
                <a:schemeClr val="dk1"/>
              </a:solidFill>
              <a:latin typeface="Arial"/>
              <a:ea typeface="Arial"/>
              <a:cs typeface="Arial"/>
              <a:sym typeface="Arial"/>
            </a:endParaRPr>
          </a:p>
        </p:txBody>
      </p:sp>
      <p:pic>
        <p:nvPicPr>
          <p:cNvPr id="681" name="Google Shape;681;p85"/>
          <p:cNvPicPr preferRelativeResize="0"/>
          <p:nvPr/>
        </p:nvPicPr>
        <p:blipFill rotWithShape="1">
          <a:blip r:embed="rId3">
            <a:alphaModFix/>
          </a:blip>
          <a:srcRect b="0" l="0" r="0" t="0"/>
          <a:stretch/>
        </p:blipFill>
        <p:spPr>
          <a:xfrm rot="-1765800">
            <a:off x="-3156480" y="4818240"/>
            <a:ext cx="8369640" cy="8880480"/>
          </a:xfrm>
          <a:prstGeom prst="rect">
            <a:avLst/>
          </a:prstGeom>
          <a:noFill/>
          <a:ln>
            <a:noFill/>
          </a:ln>
        </p:spPr>
      </p:pic>
      <p:sp>
        <p:nvSpPr>
          <p:cNvPr id="682" name="Google Shape;682;p85"/>
          <p:cNvSpPr txBox="1"/>
          <p:nvPr/>
        </p:nvSpPr>
        <p:spPr>
          <a:xfrm>
            <a:off x="1880980" y="2449914"/>
            <a:ext cx="13931100" cy="6737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60"/>
              <a:buFont typeface="Arial"/>
              <a:buNone/>
            </a:pPr>
            <a:r>
              <a:rPr b="1" i="0" lang="en-US" sz="3060" u="none" cap="none" strike="noStrike">
                <a:solidFill>
                  <a:srgbClr val="000000"/>
                </a:solidFill>
                <a:latin typeface="Poppins"/>
                <a:ea typeface="Poppins"/>
                <a:cs typeface="Poppins"/>
                <a:sym typeface="Poppins"/>
              </a:rPr>
              <a:t>RF #05: </a:t>
            </a:r>
            <a:r>
              <a:rPr b="0" i="0" lang="en-US" sz="3060" u="none" cap="none" strike="noStrike">
                <a:solidFill>
                  <a:srgbClr val="000000"/>
                </a:solidFill>
                <a:latin typeface="Poppins Medium"/>
                <a:ea typeface="Poppins Medium"/>
                <a:cs typeface="Poppins Medium"/>
                <a:sym typeface="Poppins Medium"/>
              </a:rPr>
              <a:t>Ao chegar a data e horário, o cliente receberá em seu E-mail um link para a consulta, que também estará disponível na Plataforma MedLus. O atendimento será basicamente uma videochamada, através da plataforma Google Meet (em caso de falha técnica no Meet, a plataforma Zoom poderá ser utilizada em seu lugar) entre o paciente e o médico solicitado. O atendimento durará o tempo necessário para a resolução do problema, com um limite máximo de 1 hora. </a:t>
            </a:r>
            <a:br>
              <a:rPr b="0" i="0" lang="en-US" sz="3060" u="none" cap="none" strike="noStrike">
                <a:solidFill>
                  <a:srgbClr val="000000"/>
                </a:solidFill>
                <a:latin typeface="Poppins Medium"/>
                <a:ea typeface="Poppins Medium"/>
                <a:cs typeface="Poppins Medium"/>
                <a:sym typeface="Poppins Medium"/>
              </a:rPr>
            </a:br>
            <a:r>
              <a:rPr b="0" i="0" lang="en-US" sz="3060" u="none" cap="none" strike="noStrike">
                <a:solidFill>
                  <a:srgbClr val="000000"/>
                </a:solidFill>
                <a:latin typeface="Poppins Medium"/>
                <a:ea typeface="Poppins Medium"/>
                <a:cs typeface="Poppins Medium"/>
                <a:sym typeface="Poppins Medium"/>
              </a:rPr>
              <a:t>Durante a videochamada, o paciente descreve da forma mais detalhada possível o seu problema para que o médico trabalhe em seu diagnóstico e prescreva algum medicamento ou tratamento, se necessário. Toda informação extraída pelo médico sobre o caso, deverá ser registrada no sistema , no histórico do paciente.</a:t>
            </a:r>
            <a:endParaRPr b="0" i="0" sz="3060" u="none" cap="none" strike="noStrike">
              <a:solidFill>
                <a:schemeClr val="dk1"/>
              </a:solidFill>
              <a:latin typeface="Poppins Medium"/>
              <a:ea typeface="Poppins Medium"/>
              <a:cs typeface="Poppins Medium"/>
              <a:sym typeface="Poppins Medium"/>
            </a:endParaRPr>
          </a:p>
          <a:p>
            <a:pPr indent="0" lvl="0" marL="0" marR="0" rtl="0" algn="l">
              <a:lnSpc>
                <a:spcPct val="100000"/>
              </a:lnSpc>
              <a:spcBef>
                <a:spcPts val="400"/>
              </a:spcBef>
              <a:spcAft>
                <a:spcPts val="0"/>
              </a:spcAft>
              <a:buClr>
                <a:srgbClr val="000000"/>
              </a:buClr>
              <a:buSzPts val="3060"/>
              <a:buFont typeface="Arial"/>
              <a:buNone/>
            </a:pPr>
            <a:r>
              <a:rPr b="0" i="0" lang="en-US" sz="3060" u="none" cap="none" strike="noStrike">
                <a:solidFill>
                  <a:srgbClr val="000000"/>
                </a:solidFill>
                <a:latin typeface="Poppins Medium"/>
                <a:ea typeface="Poppins Medium"/>
                <a:cs typeface="Poppins Medium"/>
                <a:sym typeface="Poppins Medium"/>
              </a:rPr>
              <a:t> </a:t>
            </a:r>
            <a:endParaRPr b="0" i="0" sz="3060" u="none" cap="none" strike="noStrike">
              <a:solidFill>
                <a:schemeClr val="dk1"/>
              </a:solidFill>
              <a:latin typeface="Poppins Medium"/>
              <a:ea typeface="Poppins Medium"/>
              <a:cs typeface="Poppins Medium"/>
              <a:sym typeface="Poppins Medium"/>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686" name="Shape 686"/>
        <p:cNvGrpSpPr/>
        <p:nvPr/>
      </p:nvGrpSpPr>
      <p:grpSpPr>
        <a:xfrm>
          <a:off x="0" y="0"/>
          <a:ext cx="0" cy="0"/>
          <a:chOff x="0" y="0"/>
          <a:chExt cx="0" cy="0"/>
        </a:xfrm>
      </p:grpSpPr>
      <p:sp>
        <p:nvSpPr>
          <p:cNvPr id="687" name="Google Shape;687;p86"/>
          <p:cNvSpPr/>
          <p:nvPr/>
        </p:nvSpPr>
        <p:spPr>
          <a:xfrm>
            <a:off x="1028880" y="476280"/>
            <a:ext cx="16776000" cy="111204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Arial"/>
              <a:buNone/>
            </a:pPr>
            <a:r>
              <a:rPr b="0" i="0" lang="en-US" sz="7300" u="none" cap="none" strike="noStrike">
                <a:solidFill>
                  <a:srgbClr val="000000"/>
                </a:solidFill>
                <a:latin typeface="Poppins Medium"/>
                <a:ea typeface="Poppins Medium"/>
                <a:cs typeface="Poppins Medium"/>
                <a:sym typeface="Poppins Medium"/>
              </a:rPr>
              <a:t>DOCUMENTO DE REQUISITOS</a:t>
            </a:r>
            <a:endParaRPr b="0" i="0" sz="7300" u="none" cap="none" strike="noStrike">
              <a:solidFill>
                <a:schemeClr val="dk1"/>
              </a:solidFill>
              <a:latin typeface="Arial"/>
              <a:ea typeface="Arial"/>
              <a:cs typeface="Arial"/>
              <a:sym typeface="Arial"/>
            </a:endParaRPr>
          </a:p>
        </p:txBody>
      </p:sp>
      <p:pic>
        <p:nvPicPr>
          <p:cNvPr id="688" name="Google Shape;688;p86"/>
          <p:cNvPicPr preferRelativeResize="0"/>
          <p:nvPr/>
        </p:nvPicPr>
        <p:blipFill rotWithShape="1">
          <a:blip r:embed="rId3">
            <a:alphaModFix/>
          </a:blip>
          <a:srcRect b="0" l="0" r="0" t="0"/>
          <a:stretch/>
        </p:blipFill>
        <p:spPr>
          <a:xfrm rot="-1765800">
            <a:off x="-3156480" y="4818240"/>
            <a:ext cx="8369640" cy="8880480"/>
          </a:xfrm>
          <a:prstGeom prst="rect">
            <a:avLst/>
          </a:prstGeom>
          <a:noFill/>
          <a:ln>
            <a:noFill/>
          </a:ln>
        </p:spPr>
      </p:pic>
      <p:sp>
        <p:nvSpPr>
          <p:cNvPr id="689" name="Google Shape;689;p86"/>
          <p:cNvSpPr/>
          <p:nvPr/>
        </p:nvSpPr>
        <p:spPr>
          <a:xfrm>
            <a:off x="675000" y="9210600"/>
            <a:ext cx="7579080" cy="51886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rgbClr val="000000"/>
              </a:buClr>
              <a:buSzPts val="3060"/>
              <a:buFont typeface="Arial"/>
              <a:buNone/>
            </a:pPr>
            <a:r>
              <a:rPr b="0" i="0" lang="en-US" sz="3060" u="none" cap="none" strike="noStrike">
                <a:solidFill>
                  <a:srgbClr val="000000"/>
                </a:solidFill>
                <a:latin typeface="Poppins Medium"/>
                <a:ea typeface="Poppins Medium"/>
                <a:cs typeface="Poppins Medium"/>
                <a:sym typeface="Poppins Medium"/>
              </a:rPr>
              <a:t> </a:t>
            </a:r>
            <a:endParaRPr b="0" i="0" sz="3060" u="none" cap="none" strike="noStrike">
              <a:solidFill>
                <a:schemeClr val="dk1"/>
              </a:solidFill>
              <a:latin typeface="Arial"/>
              <a:ea typeface="Arial"/>
              <a:cs typeface="Arial"/>
              <a:sym typeface="Arial"/>
            </a:endParaRPr>
          </a:p>
        </p:txBody>
      </p:sp>
      <p:sp>
        <p:nvSpPr>
          <p:cNvPr id="690" name="Google Shape;690;p86"/>
          <p:cNvSpPr txBox="1"/>
          <p:nvPr/>
        </p:nvSpPr>
        <p:spPr>
          <a:xfrm>
            <a:off x="2178430" y="2449914"/>
            <a:ext cx="13931100" cy="43827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3060"/>
              <a:buFont typeface="Arial"/>
              <a:buNone/>
            </a:pPr>
            <a:r>
              <a:rPr b="1" i="0" lang="en-US" sz="3060" u="none" cap="none" strike="noStrike">
                <a:solidFill>
                  <a:srgbClr val="000000"/>
                </a:solidFill>
                <a:latin typeface="Poppins"/>
                <a:ea typeface="Poppins"/>
                <a:cs typeface="Poppins"/>
                <a:sym typeface="Poppins"/>
              </a:rPr>
              <a:t>RF #07: </a:t>
            </a:r>
            <a:r>
              <a:rPr b="0" i="0" lang="en-US" sz="3060" u="none" cap="none" strike="noStrike">
                <a:solidFill>
                  <a:srgbClr val="000000"/>
                </a:solidFill>
                <a:latin typeface="Poppins Medium"/>
                <a:ea typeface="Poppins Medium"/>
                <a:cs typeface="Poppins Medium"/>
                <a:sym typeface="Poppins Medium"/>
              </a:rPr>
              <a:t>Deve haver no sistema uma aba que conste o histórico de atendimento de cada um dos clientes registrados. Esta aba será de acesso restrito aos Médicos e Secretárias que trabalham na plataforma, de modo que possam visualizar e alterar os dados livremente. Seu acesso será feito a partir da identificação desses usuários através do login (Módulo 1). No histórico irá constar o nome do paciente, do médico, o horário de início e término da consulta, além das anotações feitas pelo médico.</a:t>
            </a:r>
            <a:endParaRPr b="0" i="0" sz="3060" u="none" cap="none" strike="noStrike">
              <a:solidFill>
                <a:schemeClr val="dk1"/>
              </a:solidFill>
              <a:latin typeface="Poppins Medium"/>
              <a:ea typeface="Poppins Medium"/>
              <a:cs typeface="Poppins Medium"/>
              <a:sym typeface="Poppins Medium"/>
            </a:endParaRPr>
          </a:p>
          <a:p>
            <a:pPr indent="0" lvl="0" marL="0" marR="0" rtl="0" algn="just">
              <a:lnSpc>
                <a:spcPct val="100000"/>
              </a:lnSpc>
              <a:spcBef>
                <a:spcPts val="400"/>
              </a:spcBef>
              <a:spcAft>
                <a:spcPts val="0"/>
              </a:spcAft>
              <a:buClr>
                <a:srgbClr val="000000"/>
              </a:buClr>
              <a:buSzPts val="3060"/>
              <a:buFont typeface="Arial"/>
              <a:buNone/>
            </a:pPr>
            <a:r>
              <a:rPr b="0" i="0" lang="en-US" sz="3060" u="none" cap="none" strike="noStrike">
                <a:solidFill>
                  <a:srgbClr val="000000"/>
                </a:solidFill>
                <a:latin typeface="Poppins Medium"/>
                <a:ea typeface="Poppins Medium"/>
                <a:cs typeface="Poppins Medium"/>
                <a:sym typeface="Poppins Medium"/>
              </a:rPr>
              <a:t> </a:t>
            </a:r>
            <a:endParaRPr b="0" i="0" sz="3060" u="none" cap="none" strike="noStrike">
              <a:solidFill>
                <a:schemeClr val="dk1"/>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694" name="Shape 694"/>
        <p:cNvGrpSpPr/>
        <p:nvPr/>
      </p:nvGrpSpPr>
      <p:grpSpPr>
        <a:xfrm>
          <a:off x="0" y="0"/>
          <a:ext cx="0" cy="0"/>
          <a:chOff x="0" y="0"/>
          <a:chExt cx="0" cy="0"/>
        </a:xfrm>
      </p:grpSpPr>
      <p:pic>
        <p:nvPicPr>
          <p:cNvPr id="695" name="Google Shape;695;p87"/>
          <p:cNvPicPr preferRelativeResize="0"/>
          <p:nvPr/>
        </p:nvPicPr>
        <p:blipFill rotWithShape="1">
          <a:blip r:embed="rId3">
            <a:alphaModFix/>
          </a:blip>
          <a:srcRect b="0" l="0" r="0" t="0"/>
          <a:stretch/>
        </p:blipFill>
        <p:spPr>
          <a:xfrm rot="967800">
            <a:off x="14301720" y="-3411720"/>
            <a:ext cx="8369640" cy="8880480"/>
          </a:xfrm>
          <a:prstGeom prst="rect">
            <a:avLst/>
          </a:prstGeom>
          <a:noFill/>
          <a:ln>
            <a:noFill/>
          </a:ln>
        </p:spPr>
      </p:pic>
      <p:sp>
        <p:nvSpPr>
          <p:cNvPr id="696" name="Google Shape;696;p87"/>
          <p:cNvSpPr/>
          <p:nvPr/>
        </p:nvSpPr>
        <p:spPr>
          <a:xfrm>
            <a:off x="1028880" y="476280"/>
            <a:ext cx="16776000" cy="111204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Arial"/>
              <a:buNone/>
            </a:pPr>
            <a:r>
              <a:rPr b="0" i="0" lang="en-US" sz="7300" u="none" cap="none" strike="noStrike">
                <a:solidFill>
                  <a:srgbClr val="000000"/>
                </a:solidFill>
                <a:latin typeface="Poppins Medium"/>
                <a:ea typeface="Poppins Medium"/>
                <a:cs typeface="Poppins Medium"/>
                <a:sym typeface="Poppins Medium"/>
              </a:rPr>
              <a:t>DOCUMENTO DE REQUISITOS</a:t>
            </a:r>
            <a:endParaRPr b="0" i="0" sz="7300" u="none" cap="none" strike="noStrike">
              <a:solidFill>
                <a:schemeClr val="dk1"/>
              </a:solidFill>
              <a:latin typeface="Arial"/>
              <a:ea typeface="Arial"/>
              <a:cs typeface="Arial"/>
              <a:sym typeface="Arial"/>
            </a:endParaRPr>
          </a:p>
        </p:txBody>
      </p:sp>
      <p:sp>
        <p:nvSpPr>
          <p:cNvPr id="697" name="Google Shape;697;p87"/>
          <p:cNvSpPr/>
          <p:nvPr/>
        </p:nvSpPr>
        <p:spPr>
          <a:xfrm>
            <a:off x="3272760" y="1537200"/>
            <a:ext cx="11741760" cy="54324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rgbClr val="000000"/>
              </a:buClr>
              <a:buSzPts val="3060"/>
              <a:buFont typeface="Arial"/>
              <a:buNone/>
            </a:pPr>
            <a:r>
              <a:rPr b="0" i="0" lang="en-US" sz="3060" u="none" cap="none" strike="noStrike">
                <a:solidFill>
                  <a:srgbClr val="000000"/>
                </a:solidFill>
                <a:latin typeface="Poppins Medium"/>
                <a:ea typeface="Poppins Medium"/>
                <a:cs typeface="Poppins Medium"/>
                <a:sym typeface="Poppins Medium"/>
              </a:rPr>
              <a:t>Não Funcionais: Larissa P.  </a:t>
            </a:r>
            <a:endParaRPr b="0" i="0" sz="3060" u="none" cap="none" strike="noStrike">
              <a:solidFill>
                <a:schemeClr val="dk1"/>
              </a:solidFill>
              <a:latin typeface="Arial"/>
              <a:ea typeface="Arial"/>
              <a:cs typeface="Arial"/>
              <a:sym typeface="Arial"/>
            </a:endParaRPr>
          </a:p>
        </p:txBody>
      </p:sp>
      <p:sp>
        <p:nvSpPr>
          <p:cNvPr id="698" name="Google Shape;698;p87"/>
          <p:cNvSpPr/>
          <p:nvPr/>
        </p:nvSpPr>
        <p:spPr>
          <a:xfrm>
            <a:off x="664200" y="8706600"/>
            <a:ext cx="13839480" cy="518860"/>
          </a:xfrm>
          <a:prstGeom prst="rect">
            <a:avLst/>
          </a:prstGeom>
          <a:noFill/>
          <a:ln>
            <a:noFill/>
          </a:ln>
        </p:spPr>
        <p:txBody>
          <a:bodyPr anchorCtr="0" anchor="t" bIns="0" lIns="0" spcFirstLastPara="1" rIns="0" wrap="square" tIns="0">
            <a:noAutofit/>
          </a:bodyPr>
          <a:lstStyle/>
          <a:p>
            <a:pPr indent="0" lvl="0" marL="0" marR="0" rtl="0" algn="l">
              <a:lnSpc>
                <a:spcPct val="139869"/>
              </a:lnSpc>
              <a:spcBef>
                <a:spcPts val="0"/>
              </a:spcBef>
              <a:spcAft>
                <a:spcPts val="0"/>
              </a:spcAft>
              <a:buClr>
                <a:srgbClr val="000000"/>
              </a:buClr>
              <a:buSzPts val="3060"/>
              <a:buFont typeface="Arial"/>
              <a:buNone/>
            </a:pPr>
            <a:r>
              <a:rPr b="0" i="0" lang="en-US" sz="3060" u="none" cap="none" strike="noStrike">
                <a:solidFill>
                  <a:srgbClr val="000000"/>
                </a:solidFill>
                <a:latin typeface="Poppins Medium"/>
                <a:ea typeface="Poppins Medium"/>
                <a:cs typeface="Poppins Medium"/>
                <a:sym typeface="Poppins Medium"/>
              </a:rPr>
              <a:t> </a:t>
            </a:r>
            <a:endParaRPr b="0" i="0" sz="3060" u="none" cap="none" strike="noStrike">
              <a:solidFill>
                <a:schemeClr val="dk1"/>
              </a:solidFill>
              <a:latin typeface="Arial"/>
              <a:ea typeface="Arial"/>
              <a:cs typeface="Arial"/>
              <a:sym typeface="Arial"/>
            </a:endParaRPr>
          </a:p>
        </p:txBody>
      </p:sp>
      <p:graphicFrame>
        <p:nvGraphicFramePr>
          <p:cNvPr id="699" name="Google Shape;699;p87"/>
          <p:cNvGraphicFramePr/>
          <p:nvPr/>
        </p:nvGraphicFramePr>
        <p:xfrm>
          <a:off x="3047760" y="3071483"/>
          <a:ext cx="3000000" cy="3000000"/>
        </p:xfrm>
        <a:graphic>
          <a:graphicData uri="http://schemas.openxmlformats.org/drawingml/2006/table">
            <a:tbl>
              <a:tblPr>
                <a:noFill/>
                <a:tableStyleId>{16574959-4FCB-48D5-827C-FFBD221EB5C7}</a:tableStyleId>
              </a:tblPr>
              <a:tblGrid>
                <a:gridCol w="6095875"/>
                <a:gridCol w="6095875"/>
              </a:tblGrid>
              <a:tr h="642225">
                <a:tc>
                  <a:txBody>
                    <a:bodyPr/>
                    <a:lstStyle/>
                    <a:p>
                      <a:pPr indent="0" lvl="0" marL="0" marR="0" rtl="0" algn="ctr">
                        <a:lnSpc>
                          <a:spcPct val="100000"/>
                        </a:lnSpc>
                        <a:spcBef>
                          <a:spcPts val="0"/>
                        </a:spcBef>
                        <a:spcAft>
                          <a:spcPts val="0"/>
                        </a:spcAft>
                        <a:buClr>
                          <a:srgbClr val="000000"/>
                        </a:buClr>
                        <a:buSzPts val="3200"/>
                        <a:buFont typeface="Arial"/>
                        <a:buNone/>
                      </a:pPr>
                      <a:r>
                        <a:rPr b="1" lang="en-US" sz="3200" u="none" cap="none" strike="noStrike">
                          <a:solidFill>
                            <a:srgbClr val="FFFFFF"/>
                          </a:solidFill>
                          <a:latin typeface="Poppins Medium"/>
                          <a:ea typeface="Poppins Medium"/>
                          <a:cs typeface="Poppins Medium"/>
                          <a:sym typeface="Poppins Medium"/>
                        </a:rPr>
                        <a:t>Requisitos Não Funcionais</a:t>
                      </a:r>
                      <a:endParaRPr b="0" sz="3200" u="none" cap="none" strike="noStrike">
                        <a:latin typeface="Poppins Medium"/>
                        <a:ea typeface="Poppins Medium"/>
                        <a:cs typeface="Poppins Medium"/>
                        <a:sym typeface="Poppins Medium"/>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000000"/>
                        </a:buClr>
                        <a:buSzPts val="3200"/>
                        <a:buFont typeface="Arial"/>
                        <a:buNone/>
                      </a:pPr>
                      <a:r>
                        <a:rPr b="1" lang="en-US" sz="3200" u="none" cap="none" strike="noStrike">
                          <a:solidFill>
                            <a:srgbClr val="FFFFFF"/>
                          </a:solidFill>
                          <a:latin typeface="Poppins Medium"/>
                          <a:ea typeface="Poppins Medium"/>
                          <a:cs typeface="Poppins Medium"/>
                          <a:sym typeface="Poppins Medium"/>
                        </a:rPr>
                        <a:t>Descrição</a:t>
                      </a:r>
                      <a:endParaRPr b="0" sz="3200" u="none" cap="none" strike="noStrike">
                        <a:latin typeface="Poppins Medium"/>
                        <a:ea typeface="Poppins Medium"/>
                        <a:cs typeface="Poppins Medium"/>
                        <a:sym typeface="Poppins Medium"/>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CDAD3"/>
                    </a:solidFill>
                  </a:tcPr>
                </a:tc>
              </a:tr>
              <a:tr h="1757450">
                <a:tc>
                  <a:txBody>
                    <a:bodyPr/>
                    <a:lstStyle/>
                    <a:p>
                      <a:pPr indent="0" lvl="0" marL="0" marR="0" rtl="0" algn="ctr">
                        <a:lnSpc>
                          <a:spcPct val="100000"/>
                        </a:lnSpc>
                        <a:spcBef>
                          <a:spcPts val="0"/>
                        </a:spcBef>
                        <a:spcAft>
                          <a:spcPts val="0"/>
                        </a:spcAft>
                        <a:buClr>
                          <a:srgbClr val="000000"/>
                        </a:buClr>
                        <a:buSzPts val="2300"/>
                        <a:buFont typeface="Arial"/>
                        <a:buNone/>
                      </a:pPr>
                      <a:r>
                        <a:t/>
                      </a:r>
                      <a:endParaRPr sz="2300" u="none" cap="none" strike="noStrike">
                        <a:latin typeface="Poppins Medium"/>
                        <a:ea typeface="Poppins Medium"/>
                        <a:cs typeface="Poppins Medium"/>
                        <a:sym typeface="Poppins Medium"/>
                      </a:endParaRPr>
                    </a:p>
                    <a:p>
                      <a:pPr indent="0" lvl="0" marL="0" marR="0" rtl="0" algn="ctr">
                        <a:lnSpc>
                          <a:spcPct val="100000"/>
                        </a:lnSpc>
                        <a:spcBef>
                          <a:spcPts val="0"/>
                        </a:spcBef>
                        <a:spcAft>
                          <a:spcPts val="0"/>
                        </a:spcAft>
                        <a:buClr>
                          <a:srgbClr val="000000"/>
                        </a:buClr>
                        <a:buSzPts val="2300"/>
                        <a:buFont typeface="Arial"/>
                        <a:buNone/>
                      </a:pPr>
                      <a:r>
                        <a:t/>
                      </a:r>
                      <a:endParaRPr sz="2300" u="none" cap="none" strike="noStrike">
                        <a:latin typeface="Poppins Medium"/>
                        <a:ea typeface="Poppins Medium"/>
                        <a:cs typeface="Poppins Medium"/>
                        <a:sym typeface="Poppins Medium"/>
                      </a:endParaRPr>
                    </a:p>
                    <a:p>
                      <a:pPr indent="0" lvl="0" marL="0" marR="0" rtl="0" algn="ctr">
                        <a:lnSpc>
                          <a:spcPct val="100000"/>
                        </a:lnSpc>
                        <a:spcBef>
                          <a:spcPts val="0"/>
                        </a:spcBef>
                        <a:spcAft>
                          <a:spcPts val="0"/>
                        </a:spcAft>
                        <a:buClr>
                          <a:srgbClr val="000000"/>
                        </a:buClr>
                        <a:buSzPts val="2300"/>
                        <a:buFont typeface="Arial"/>
                        <a:buNone/>
                      </a:pPr>
                      <a:r>
                        <a:rPr lang="en-US" sz="2300" u="none" cap="none" strike="noStrike">
                          <a:latin typeface="Poppins Medium"/>
                          <a:ea typeface="Poppins Medium"/>
                          <a:cs typeface="Poppins Medium"/>
                          <a:sym typeface="Poppins Medium"/>
                        </a:rPr>
                        <a:t>RN#04</a:t>
                      </a:r>
                      <a:endParaRPr sz="2300" u="none" cap="none" strike="noStrike">
                        <a:latin typeface="Poppins Medium"/>
                        <a:ea typeface="Poppins Medium"/>
                        <a:cs typeface="Poppins Medium"/>
                        <a:sym typeface="Poppins Medium"/>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38150">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BDE9E5"/>
                    </a:solidFill>
                  </a:tcPr>
                </a:tc>
                <a:tc>
                  <a:txBody>
                    <a:bodyPr/>
                    <a:lstStyle/>
                    <a:p>
                      <a:pPr indent="0" lvl="0" marL="0" marR="0" rtl="0" algn="just">
                        <a:lnSpc>
                          <a:spcPct val="100000"/>
                        </a:lnSpc>
                        <a:spcBef>
                          <a:spcPts val="0"/>
                        </a:spcBef>
                        <a:spcAft>
                          <a:spcPts val="0"/>
                        </a:spcAft>
                        <a:buClr>
                          <a:srgbClr val="000000"/>
                        </a:buClr>
                        <a:buSzPts val="2300"/>
                        <a:buFont typeface="Arial"/>
                        <a:buNone/>
                      </a:pPr>
                      <a:r>
                        <a:rPr lang="en-US" sz="2300" u="none" cap="none" strike="noStrike">
                          <a:latin typeface="Poppins Medium"/>
                          <a:ea typeface="Poppins Medium"/>
                          <a:cs typeface="Poppins Medium"/>
                          <a:sym typeface="Poppins Medium"/>
                        </a:rPr>
                        <a:t>Em caso de dúvidas para realizar um agendamento, o sistema disponibilizará uma aba de ajuda, seja em forma de vídeo ou texto (Página web).</a:t>
                      </a:r>
                      <a:endParaRPr sz="2300" u="none" cap="none" strike="noStrike">
                        <a:latin typeface="Poppins Medium"/>
                        <a:ea typeface="Poppins Medium"/>
                        <a:cs typeface="Poppins Medium"/>
                        <a:sym typeface="Poppins Medium"/>
                      </a:endParaRPr>
                    </a:p>
                  </a:txBody>
                  <a:tcPr marT="45725" marB="45725" marR="68575" marL="68575">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38150">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BDE9E5"/>
                    </a:solidFill>
                  </a:tcPr>
                </a:tc>
              </a:tr>
              <a:tr h="524100">
                <a:tc>
                  <a:txBody>
                    <a:bodyPr/>
                    <a:lstStyle/>
                    <a:p>
                      <a:pPr indent="0" lvl="0" marL="0" marR="0" rtl="0" algn="ctr">
                        <a:lnSpc>
                          <a:spcPct val="100000"/>
                        </a:lnSpc>
                        <a:spcBef>
                          <a:spcPts val="0"/>
                        </a:spcBef>
                        <a:spcAft>
                          <a:spcPts val="0"/>
                        </a:spcAft>
                        <a:buClr>
                          <a:srgbClr val="000000"/>
                        </a:buClr>
                        <a:buSzPts val="2300"/>
                        <a:buFont typeface="Arial"/>
                        <a:buNone/>
                      </a:pPr>
                      <a:r>
                        <a:t/>
                      </a:r>
                      <a:endParaRPr sz="2300" u="none" cap="none" strike="noStrike">
                        <a:latin typeface="Poppins Medium"/>
                        <a:ea typeface="Poppins Medium"/>
                        <a:cs typeface="Poppins Medium"/>
                        <a:sym typeface="Poppins Medium"/>
                      </a:endParaRPr>
                    </a:p>
                    <a:p>
                      <a:pPr indent="0" lvl="0" marL="0" marR="0" rtl="0" algn="ctr">
                        <a:lnSpc>
                          <a:spcPct val="100000"/>
                        </a:lnSpc>
                        <a:spcBef>
                          <a:spcPts val="0"/>
                        </a:spcBef>
                        <a:spcAft>
                          <a:spcPts val="0"/>
                        </a:spcAft>
                        <a:buClr>
                          <a:srgbClr val="000000"/>
                        </a:buClr>
                        <a:buSzPts val="2300"/>
                        <a:buFont typeface="Arial"/>
                        <a:buNone/>
                      </a:pPr>
                      <a:r>
                        <a:t/>
                      </a:r>
                      <a:endParaRPr sz="2300" u="none" cap="none" strike="noStrike">
                        <a:latin typeface="Poppins Medium"/>
                        <a:ea typeface="Poppins Medium"/>
                        <a:cs typeface="Poppins Medium"/>
                        <a:sym typeface="Poppins Medium"/>
                      </a:endParaRPr>
                    </a:p>
                    <a:p>
                      <a:pPr indent="0" lvl="0" marL="0" marR="0" rtl="0" algn="ctr">
                        <a:lnSpc>
                          <a:spcPct val="100000"/>
                        </a:lnSpc>
                        <a:spcBef>
                          <a:spcPts val="0"/>
                        </a:spcBef>
                        <a:spcAft>
                          <a:spcPts val="0"/>
                        </a:spcAft>
                        <a:buClr>
                          <a:srgbClr val="000000"/>
                        </a:buClr>
                        <a:buSzPts val="2300"/>
                        <a:buFont typeface="Arial"/>
                        <a:buNone/>
                      </a:pPr>
                      <a:r>
                        <a:rPr lang="en-US" sz="2300" u="none" cap="none" strike="noStrike">
                          <a:latin typeface="Poppins Medium"/>
                          <a:ea typeface="Poppins Medium"/>
                          <a:cs typeface="Poppins Medium"/>
                          <a:sym typeface="Poppins Medium"/>
                        </a:rPr>
                        <a:t>RN#08</a:t>
                      </a:r>
                      <a:endParaRPr sz="2300" u="none" cap="none" strike="noStrike">
                        <a:latin typeface="Poppins Medium"/>
                        <a:ea typeface="Poppins Medium"/>
                        <a:cs typeface="Poppins Medium"/>
                        <a:sym typeface="Poppins Medium"/>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38150">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just">
                        <a:lnSpc>
                          <a:spcPct val="100000"/>
                        </a:lnSpc>
                        <a:spcBef>
                          <a:spcPts val="0"/>
                        </a:spcBef>
                        <a:spcAft>
                          <a:spcPts val="0"/>
                        </a:spcAft>
                        <a:buClr>
                          <a:srgbClr val="000000"/>
                        </a:buClr>
                        <a:buSzPts val="2000"/>
                        <a:buFont typeface="Poppins Medium"/>
                        <a:buNone/>
                      </a:pPr>
                      <a:r>
                        <a:rPr lang="en-US" sz="2300" u="none" cap="none" strike="noStrike">
                          <a:latin typeface="Poppins Medium"/>
                          <a:ea typeface="Poppins Medium"/>
                          <a:cs typeface="Poppins Medium"/>
                          <a:sym typeface="Poppins Medium"/>
                        </a:rPr>
                        <a:t>O administrador deve receber um relatório sobre o funcionamento do Sistema de agendamento ao final de cada semana, ou quando solicitado.</a:t>
                      </a:r>
                      <a:endParaRPr sz="2300" u="none" cap="none" strike="noStrike">
                        <a:latin typeface="Poppins Medium"/>
                        <a:ea typeface="Poppins Medium"/>
                        <a:cs typeface="Poppins Medium"/>
                        <a:sym typeface="Poppins Medium"/>
                      </a:endParaRPr>
                    </a:p>
                    <a:p>
                      <a:pPr indent="0" lvl="0" marL="0" marR="0" rtl="0" algn="just">
                        <a:lnSpc>
                          <a:spcPct val="100000"/>
                        </a:lnSpc>
                        <a:spcBef>
                          <a:spcPts val="0"/>
                        </a:spcBef>
                        <a:spcAft>
                          <a:spcPts val="0"/>
                        </a:spcAft>
                        <a:buClr>
                          <a:srgbClr val="000000"/>
                        </a:buClr>
                        <a:buSzPts val="2300"/>
                        <a:buFont typeface="Arial"/>
                        <a:buNone/>
                      </a:pPr>
                      <a:r>
                        <a:t/>
                      </a:r>
                      <a:endParaRPr sz="2300" u="none" cap="none" strike="noStrike">
                        <a:latin typeface="Poppins Medium"/>
                        <a:ea typeface="Poppins Medium"/>
                        <a:cs typeface="Poppins Medium"/>
                        <a:sym typeface="Poppins Medium"/>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38150">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704" name="Shape 704"/>
        <p:cNvGrpSpPr/>
        <p:nvPr/>
      </p:nvGrpSpPr>
      <p:grpSpPr>
        <a:xfrm>
          <a:off x="0" y="0"/>
          <a:ext cx="0" cy="0"/>
          <a:chOff x="0" y="0"/>
          <a:chExt cx="0" cy="0"/>
        </a:xfrm>
      </p:grpSpPr>
      <p:pic>
        <p:nvPicPr>
          <p:cNvPr id="705" name="Google Shape;705;p88"/>
          <p:cNvPicPr preferRelativeResize="0"/>
          <p:nvPr/>
        </p:nvPicPr>
        <p:blipFill rotWithShape="1">
          <a:blip r:embed="rId3">
            <a:alphaModFix/>
          </a:blip>
          <a:srcRect b="0" l="0" r="0" t="0"/>
          <a:stretch/>
        </p:blipFill>
        <p:spPr>
          <a:xfrm rot="960000">
            <a:off x="14302579" y="-3411012"/>
            <a:ext cx="8368009" cy="8879106"/>
          </a:xfrm>
          <a:prstGeom prst="rect">
            <a:avLst/>
          </a:prstGeom>
          <a:noFill/>
          <a:ln>
            <a:noFill/>
          </a:ln>
        </p:spPr>
      </p:pic>
      <p:sp>
        <p:nvSpPr>
          <p:cNvPr id="706" name="Google Shape;706;p88"/>
          <p:cNvSpPr/>
          <p:nvPr/>
        </p:nvSpPr>
        <p:spPr>
          <a:xfrm>
            <a:off x="1029952" y="476176"/>
            <a:ext cx="16772525" cy="1111079"/>
          </a:xfrm>
          <a:prstGeom prst="rect">
            <a:avLst/>
          </a:prstGeom>
          <a:noFill/>
          <a:ln>
            <a:noFill/>
          </a:ln>
        </p:spPr>
        <p:txBody>
          <a:bodyPr anchorCtr="0" anchor="t" bIns="0" lIns="0" spcFirstLastPara="1" rIns="0" wrap="square" tIns="0">
            <a:noAutofit/>
          </a:bodyPr>
          <a:lstStyle/>
          <a:p>
            <a:pPr indent="0" lvl="0" marL="0" marR="0" rtl="0" algn="ctr">
              <a:lnSpc>
                <a:spcPct val="119000"/>
              </a:lnSpc>
              <a:spcBef>
                <a:spcPts val="0"/>
              </a:spcBef>
              <a:spcAft>
                <a:spcPts val="0"/>
              </a:spcAft>
              <a:buClr>
                <a:srgbClr val="000000"/>
              </a:buClr>
              <a:buSzPts val="7299"/>
              <a:buFont typeface="Poppins Medium"/>
              <a:buNone/>
            </a:pPr>
            <a:r>
              <a:rPr b="0" i="0" lang="en-US" sz="7299" u="none" cap="none" strike="noStrike">
                <a:solidFill>
                  <a:srgbClr val="000000"/>
                </a:solidFill>
                <a:latin typeface="Poppins Medium"/>
                <a:ea typeface="Poppins Medium"/>
                <a:cs typeface="Poppins Medium"/>
                <a:sym typeface="Poppins Medium"/>
              </a:rPr>
              <a:t>PRIORIZAÇÃO DOS REQUISITOS</a:t>
            </a:r>
            <a:endParaRPr b="0" i="0" sz="1400" u="none" cap="none" strike="noStrike">
              <a:solidFill>
                <a:srgbClr val="000000"/>
              </a:solidFill>
              <a:latin typeface="Arial"/>
              <a:ea typeface="Arial"/>
              <a:cs typeface="Arial"/>
              <a:sym typeface="Arial"/>
            </a:endParaRPr>
          </a:p>
        </p:txBody>
      </p:sp>
      <p:sp>
        <p:nvSpPr>
          <p:cNvPr id="707" name="Google Shape;707;p88"/>
          <p:cNvSpPr/>
          <p:nvPr/>
        </p:nvSpPr>
        <p:spPr>
          <a:xfrm>
            <a:off x="3274331" y="1536463"/>
            <a:ext cx="11739338" cy="542841"/>
          </a:xfrm>
          <a:prstGeom prst="rect">
            <a:avLst/>
          </a:prstGeom>
          <a:noFill/>
          <a:ln>
            <a:noFill/>
          </a:ln>
        </p:spPr>
        <p:txBody>
          <a:bodyPr anchorCtr="0" anchor="t" bIns="0" lIns="0" spcFirstLastPara="1" rIns="0" wrap="square" tIns="0">
            <a:noAutofit/>
          </a:bodyPr>
          <a:lstStyle/>
          <a:p>
            <a:pPr indent="0" lvl="0" marL="0" marR="0" rtl="0" algn="ctr">
              <a:lnSpc>
                <a:spcPct val="139000"/>
              </a:lnSpc>
              <a:spcBef>
                <a:spcPts val="0"/>
              </a:spcBef>
              <a:spcAft>
                <a:spcPts val="0"/>
              </a:spcAft>
              <a:buClr>
                <a:srgbClr val="000000"/>
              </a:buClr>
              <a:buSzPts val="3099"/>
              <a:buFont typeface="Poppins Medium"/>
              <a:buNone/>
            </a:pPr>
            <a:r>
              <a:rPr b="0" i="0" lang="en-US" sz="3099" u="none" cap="none" strike="noStrike">
                <a:solidFill>
                  <a:srgbClr val="000000"/>
                </a:solidFill>
                <a:latin typeface="Poppins Medium"/>
                <a:ea typeface="Poppins Medium"/>
                <a:cs typeface="Poppins Medium"/>
                <a:sym typeface="Poppins Medium"/>
              </a:rPr>
              <a:t>Funcionais: Sophia</a:t>
            </a:r>
            <a:endParaRPr b="0" i="0" sz="1400" u="none" cap="none" strike="noStrike">
              <a:solidFill>
                <a:srgbClr val="000000"/>
              </a:solidFill>
              <a:latin typeface="Arial"/>
              <a:ea typeface="Arial"/>
              <a:cs typeface="Arial"/>
              <a:sym typeface="Arial"/>
            </a:endParaRPr>
          </a:p>
          <a:p>
            <a:pPr indent="0" lvl="0" marL="0" marR="0" rtl="0" algn="ctr">
              <a:lnSpc>
                <a:spcPct val="139000"/>
              </a:lnSpc>
              <a:spcBef>
                <a:spcPts val="0"/>
              </a:spcBef>
              <a:spcAft>
                <a:spcPts val="0"/>
              </a:spcAft>
              <a:buClr>
                <a:srgbClr val="000000"/>
              </a:buClr>
              <a:buSzPts val="3099"/>
              <a:buFont typeface="Arial"/>
              <a:buNone/>
            </a:pPr>
            <a:r>
              <a:t/>
            </a:r>
            <a:endParaRPr b="0" i="0" sz="3099" u="none" cap="none" strike="noStrike">
              <a:solidFill>
                <a:srgbClr val="000000"/>
              </a:solidFill>
              <a:latin typeface="Poppins Medium"/>
              <a:ea typeface="Poppins Medium"/>
              <a:cs typeface="Poppins Medium"/>
              <a:sym typeface="Poppins Medium"/>
            </a:endParaRPr>
          </a:p>
        </p:txBody>
      </p:sp>
      <p:graphicFrame>
        <p:nvGraphicFramePr>
          <p:cNvPr id="708" name="Google Shape;708;p88"/>
          <p:cNvGraphicFramePr/>
          <p:nvPr/>
        </p:nvGraphicFramePr>
        <p:xfrm>
          <a:off x="2668000" y="3111020"/>
          <a:ext cx="3000000" cy="3000000"/>
        </p:xfrm>
        <a:graphic>
          <a:graphicData uri="http://schemas.openxmlformats.org/drawingml/2006/table">
            <a:tbl>
              <a:tblPr>
                <a:noFill/>
                <a:tableStyleId>{16574959-4FCB-48D5-827C-FFBD221EB5C7}</a:tableStyleId>
              </a:tblPr>
              <a:tblGrid>
                <a:gridCol w="6479175"/>
                <a:gridCol w="6095050"/>
              </a:tblGrid>
              <a:tr h="1066625">
                <a:tc>
                  <a:txBody>
                    <a:bodyPr/>
                    <a:lstStyle/>
                    <a:p>
                      <a:pPr indent="0" lvl="0" marL="0" marR="0" rtl="0" algn="ctr">
                        <a:lnSpc>
                          <a:spcPct val="69000"/>
                        </a:lnSpc>
                        <a:spcBef>
                          <a:spcPts val="0"/>
                        </a:spcBef>
                        <a:spcAft>
                          <a:spcPts val="0"/>
                        </a:spcAft>
                        <a:buClr>
                          <a:srgbClr val="FFFFFF"/>
                        </a:buClr>
                        <a:buSzPts val="3200"/>
                        <a:buFont typeface="Poppins Medium"/>
                        <a:buNone/>
                      </a:pPr>
                      <a:r>
                        <a:rPr b="1" i="0" lang="en-US" sz="3200" u="none" cap="none" strike="noStrike">
                          <a:solidFill>
                            <a:srgbClr val="FFFFFF"/>
                          </a:solidFill>
                          <a:latin typeface="Poppins Medium"/>
                          <a:ea typeface="Poppins Medium"/>
                          <a:cs typeface="Poppins Medium"/>
                          <a:sym typeface="Poppins Medium"/>
                        </a:rPr>
                        <a:t>Identificador de  Requisitos Funcionais</a:t>
                      </a:r>
                      <a:endParaRPr sz="1400" u="none" cap="none" strike="noStrike"/>
                    </a:p>
                  </a:txBody>
                  <a:tcPr marT="45725" marB="457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7CDAD3"/>
                    </a:solidFill>
                  </a:tcPr>
                </a:tc>
                <a:tc>
                  <a:txBody>
                    <a:bodyPr/>
                    <a:lstStyle/>
                    <a:p>
                      <a:pPr indent="0" lvl="0" marL="0" marR="0" rtl="0" algn="ctr">
                        <a:lnSpc>
                          <a:spcPct val="69000"/>
                        </a:lnSpc>
                        <a:spcBef>
                          <a:spcPts val="0"/>
                        </a:spcBef>
                        <a:spcAft>
                          <a:spcPts val="0"/>
                        </a:spcAft>
                        <a:buClr>
                          <a:srgbClr val="FFFFFF"/>
                        </a:buClr>
                        <a:buSzPts val="3200"/>
                        <a:buFont typeface="Poppins Medium"/>
                        <a:buNone/>
                      </a:pPr>
                      <a:r>
                        <a:rPr b="1" i="0" lang="en-US" sz="3200" u="none" cap="none" strike="noStrike">
                          <a:solidFill>
                            <a:srgbClr val="FFFFFF"/>
                          </a:solidFill>
                          <a:latin typeface="Poppins Medium"/>
                          <a:ea typeface="Poppins Medium"/>
                          <a:cs typeface="Poppins Medium"/>
                          <a:sym typeface="Poppins Medium"/>
                        </a:rPr>
                        <a:t>Priorização Final</a:t>
                      </a:r>
                      <a:endParaRPr sz="1400" u="none" cap="none" strike="noStrike"/>
                    </a:p>
                  </a:txBody>
                  <a:tcPr marT="45725" marB="457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7CDAD3"/>
                    </a:solidFill>
                  </a:tcPr>
                </a:tc>
              </a:tr>
              <a:tr h="420725">
                <a:tc>
                  <a:txBody>
                    <a:bodyPr/>
                    <a:lstStyle/>
                    <a:p>
                      <a:pPr indent="0" lvl="0" marL="0" marR="0" rtl="0" algn="ctr">
                        <a:lnSpc>
                          <a:spcPct val="87000"/>
                        </a:lnSpc>
                        <a:spcBef>
                          <a:spcPts val="0"/>
                        </a:spcBef>
                        <a:spcAft>
                          <a:spcPts val="0"/>
                        </a:spcAft>
                        <a:buClr>
                          <a:srgbClr val="000000"/>
                        </a:buClr>
                        <a:buSzPts val="1800"/>
                        <a:buFont typeface="Poppins Medium"/>
                        <a:buNone/>
                      </a:pPr>
                      <a:r>
                        <a:rPr lang="en-US" sz="2400" u="none" cap="none" strike="noStrike">
                          <a:latin typeface="Poppins Medium"/>
                          <a:ea typeface="Poppins Medium"/>
                          <a:cs typeface="Poppins Medium"/>
                          <a:sym typeface="Poppins Medium"/>
                        </a:rPr>
                        <a:t>RF #01</a:t>
                      </a:r>
                      <a:endParaRPr sz="2400" u="none" cap="none" strike="noStrike">
                        <a:latin typeface="Poppins Medium"/>
                        <a:ea typeface="Poppins Medium"/>
                        <a:cs typeface="Poppins Medium"/>
                        <a:sym typeface="Poppins Medium"/>
                      </a:endParaRPr>
                    </a:p>
                  </a:txBody>
                  <a:tcPr marT="91075" marB="91075" marR="91075" marL="910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BDE9E5"/>
                    </a:solidFill>
                  </a:tcPr>
                </a:tc>
                <a:tc>
                  <a:txBody>
                    <a:bodyPr/>
                    <a:lstStyle/>
                    <a:p>
                      <a:pPr indent="0" lvl="0" marL="0" marR="0" rtl="0" algn="ctr">
                        <a:lnSpc>
                          <a:spcPct val="87000"/>
                        </a:lnSpc>
                        <a:spcBef>
                          <a:spcPts val="0"/>
                        </a:spcBef>
                        <a:spcAft>
                          <a:spcPts val="0"/>
                        </a:spcAft>
                        <a:buClr>
                          <a:srgbClr val="000000"/>
                        </a:buClr>
                        <a:buSzPts val="1800"/>
                        <a:buFont typeface="Poppins Medium"/>
                        <a:buNone/>
                      </a:pPr>
                      <a:r>
                        <a:rPr lang="en-US" sz="2400" u="none" cap="none" strike="noStrike">
                          <a:latin typeface="Poppins Medium"/>
                          <a:ea typeface="Poppins Medium"/>
                          <a:cs typeface="Poppins Medium"/>
                          <a:sym typeface="Poppins Medium"/>
                        </a:rPr>
                        <a:t>Deve ser feito</a:t>
                      </a:r>
                      <a:endParaRPr sz="2400" u="none" cap="none" strike="noStrike">
                        <a:latin typeface="Poppins Medium"/>
                        <a:ea typeface="Poppins Medium"/>
                        <a:cs typeface="Poppins Medium"/>
                        <a:sym typeface="Poppins Medium"/>
                      </a:endParaRPr>
                    </a:p>
                  </a:txBody>
                  <a:tcPr marT="91075" marB="91075" marR="91075" marL="910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BDE9E5"/>
                    </a:solidFill>
                  </a:tcPr>
                </a:tc>
              </a:tr>
              <a:tr h="420725">
                <a:tc>
                  <a:txBody>
                    <a:bodyPr/>
                    <a:lstStyle/>
                    <a:p>
                      <a:pPr indent="0" lvl="0" marL="0" marR="0" rtl="0" algn="ctr">
                        <a:lnSpc>
                          <a:spcPct val="87000"/>
                        </a:lnSpc>
                        <a:spcBef>
                          <a:spcPts val="0"/>
                        </a:spcBef>
                        <a:spcAft>
                          <a:spcPts val="0"/>
                        </a:spcAft>
                        <a:buClr>
                          <a:srgbClr val="000000"/>
                        </a:buClr>
                        <a:buSzPts val="1800"/>
                        <a:buFont typeface="Poppins Medium"/>
                        <a:buNone/>
                      </a:pPr>
                      <a:r>
                        <a:rPr lang="en-US" sz="2400" u="none" cap="none" strike="noStrike">
                          <a:latin typeface="Poppins Medium"/>
                          <a:ea typeface="Poppins Medium"/>
                          <a:cs typeface="Poppins Medium"/>
                          <a:sym typeface="Poppins Medium"/>
                        </a:rPr>
                        <a:t>RF #02</a:t>
                      </a:r>
                      <a:endParaRPr sz="2400" u="none" cap="none" strike="noStrike">
                        <a:latin typeface="Poppins Medium"/>
                        <a:ea typeface="Poppins Medium"/>
                        <a:cs typeface="Poppins Medium"/>
                        <a:sym typeface="Poppins Medium"/>
                      </a:endParaRPr>
                    </a:p>
                  </a:txBody>
                  <a:tcPr marT="91075" marB="91075" marR="91075" marL="910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BDE9E5"/>
                    </a:solidFill>
                  </a:tcPr>
                </a:tc>
                <a:tc>
                  <a:txBody>
                    <a:bodyPr/>
                    <a:lstStyle/>
                    <a:p>
                      <a:pPr indent="0" lvl="0" marL="0" marR="0" rtl="0" algn="ctr">
                        <a:lnSpc>
                          <a:spcPct val="87000"/>
                        </a:lnSpc>
                        <a:spcBef>
                          <a:spcPts val="0"/>
                        </a:spcBef>
                        <a:spcAft>
                          <a:spcPts val="0"/>
                        </a:spcAft>
                        <a:buClr>
                          <a:srgbClr val="000000"/>
                        </a:buClr>
                        <a:buSzPts val="1800"/>
                        <a:buFont typeface="Poppins Medium"/>
                        <a:buNone/>
                      </a:pPr>
                      <a:r>
                        <a:rPr lang="en-US" sz="2400" u="none" cap="none" strike="noStrike">
                          <a:latin typeface="Poppins Medium"/>
                          <a:ea typeface="Poppins Medium"/>
                          <a:cs typeface="Poppins Medium"/>
                          <a:sym typeface="Poppins Medium"/>
                        </a:rPr>
                        <a:t>Deve ser feito</a:t>
                      </a:r>
                      <a:endParaRPr sz="2400" u="none" cap="none" strike="noStrike">
                        <a:latin typeface="Poppins Medium"/>
                        <a:ea typeface="Poppins Medium"/>
                        <a:cs typeface="Poppins Medium"/>
                        <a:sym typeface="Poppins Medium"/>
                      </a:endParaRPr>
                    </a:p>
                  </a:txBody>
                  <a:tcPr marT="91075" marB="91075" marR="91075" marL="910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BDE9E5"/>
                    </a:solidFill>
                  </a:tcPr>
                </a:tc>
              </a:tr>
              <a:tr h="420725">
                <a:tc>
                  <a:txBody>
                    <a:bodyPr/>
                    <a:lstStyle/>
                    <a:p>
                      <a:pPr indent="0" lvl="0" marL="0" marR="0" rtl="0" algn="ctr">
                        <a:lnSpc>
                          <a:spcPct val="87000"/>
                        </a:lnSpc>
                        <a:spcBef>
                          <a:spcPts val="0"/>
                        </a:spcBef>
                        <a:spcAft>
                          <a:spcPts val="0"/>
                        </a:spcAft>
                        <a:buClr>
                          <a:srgbClr val="000000"/>
                        </a:buClr>
                        <a:buSzPts val="1800"/>
                        <a:buFont typeface="Times New Roman"/>
                        <a:buNone/>
                      </a:pPr>
                      <a:r>
                        <a:rPr lang="en-US" sz="2400" u="none" cap="none" strike="noStrike">
                          <a:latin typeface="Poppins Medium"/>
                          <a:ea typeface="Poppins Medium"/>
                          <a:cs typeface="Poppins Medium"/>
                          <a:sym typeface="Poppins Medium"/>
                        </a:rPr>
                        <a:t>RF #03</a:t>
                      </a:r>
                      <a:endParaRPr sz="2400" u="none" cap="none" strike="noStrike">
                        <a:latin typeface="Poppins Medium"/>
                        <a:ea typeface="Poppins Medium"/>
                        <a:cs typeface="Poppins Medium"/>
                        <a:sym typeface="Poppins Medium"/>
                      </a:endParaRPr>
                    </a:p>
                  </a:txBody>
                  <a:tcPr marT="91075" marB="91075" marR="91075" marL="910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BDE9E5"/>
                    </a:solidFill>
                  </a:tcPr>
                </a:tc>
                <a:tc>
                  <a:txBody>
                    <a:bodyPr/>
                    <a:lstStyle/>
                    <a:p>
                      <a:pPr indent="0" lvl="0" marL="0" marR="0" rtl="0" algn="ctr">
                        <a:lnSpc>
                          <a:spcPct val="87000"/>
                        </a:lnSpc>
                        <a:spcBef>
                          <a:spcPts val="0"/>
                        </a:spcBef>
                        <a:spcAft>
                          <a:spcPts val="0"/>
                        </a:spcAft>
                        <a:buClr>
                          <a:srgbClr val="000000"/>
                        </a:buClr>
                        <a:buSzPts val="1800"/>
                        <a:buFont typeface="Times New Roman"/>
                        <a:buNone/>
                      </a:pPr>
                      <a:r>
                        <a:rPr lang="en-US" sz="2400" u="none" cap="none" strike="noStrike">
                          <a:latin typeface="Poppins Medium"/>
                          <a:ea typeface="Poppins Medium"/>
                          <a:cs typeface="Poppins Medium"/>
                          <a:sym typeface="Poppins Medium"/>
                        </a:rPr>
                        <a:t>Atrativo</a:t>
                      </a:r>
                      <a:endParaRPr sz="2400" u="none" cap="none" strike="noStrike">
                        <a:latin typeface="Poppins Medium"/>
                        <a:ea typeface="Poppins Medium"/>
                        <a:cs typeface="Poppins Medium"/>
                        <a:sym typeface="Poppins Medium"/>
                      </a:endParaRPr>
                    </a:p>
                  </a:txBody>
                  <a:tcPr marT="91075" marB="91075" marR="91075" marL="910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BDE9E5"/>
                    </a:solidFill>
                  </a:tcPr>
                </a:tc>
              </a:tr>
              <a:tr h="420725">
                <a:tc>
                  <a:txBody>
                    <a:bodyPr/>
                    <a:lstStyle/>
                    <a:p>
                      <a:pPr indent="0" lvl="0" marL="0" marR="0" rtl="0" algn="ctr">
                        <a:lnSpc>
                          <a:spcPct val="87000"/>
                        </a:lnSpc>
                        <a:spcBef>
                          <a:spcPts val="0"/>
                        </a:spcBef>
                        <a:spcAft>
                          <a:spcPts val="0"/>
                        </a:spcAft>
                        <a:buClr>
                          <a:srgbClr val="000000"/>
                        </a:buClr>
                        <a:buSzPts val="1800"/>
                        <a:buFont typeface="Poppins Medium"/>
                        <a:buNone/>
                      </a:pPr>
                      <a:r>
                        <a:rPr lang="en-US" sz="2400" u="none" cap="none" strike="noStrike">
                          <a:latin typeface="Poppins Medium"/>
                          <a:ea typeface="Poppins Medium"/>
                          <a:cs typeface="Poppins Medium"/>
                          <a:sym typeface="Poppins Medium"/>
                        </a:rPr>
                        <a:t>RF #04</a:t>
                      </a:r>
                      <a:endParaRPr sz="2400" u="none" cap="none" strike="noStrike">
                        <a:latin typeface="Poppins Medium"/>
                        <a:ea typeface="Poppins Medium"/>
                        <a:cs typeface="Poppins Medium"/>
                        <a:sym typeface="Poppins Medium"/>
                      </a:endParaRPr>
                    </a:p>
                  </a:txBody>
                  <a:tcPr marT="91075" marB="91075" marR="91075" marL="910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BDE9E5"/>
                    </a:solidFill>
                  </a:tcPr>
                </a:tc>
                <a:tc>
                  <a:txBody>
                    <a:bodyPr/>
                    <a:lstStyle/>
                    <a:p>
                      <a:pPr indent="0" lvl="0" marL="0" marR="0" rtl="0" algn="ctr">
                        <a:lnSpc>
                          <a:spcPct val="87000"/>
                        </a:lnSpc>
                        <a:spcBef>
                          <a:spcPts val="0"/>
                        </a:spcBef>
                        <a:spcAft>
                          <a:spcPts val="0"/>
                        </a:spcAft>
                        <a:buClr>
                          <a:srgbClr val="000000"/>
                        </a:buClr>
                        <a:buSzPts val="1800"/>
                        <a:buFont typeface="Poppins Medium"/>
                        <a:buNone/>
                      </a:pPr>
                      <a:r>
                        <a:rPr lang="en-US" sz="2400" u="none" cap="none" strike="noStrike">
                          <a:latin typeface="Poppins Medium"/>
                          <a:ea typeface="Poppins Medium"/>
                          <a:cs typeface="Poppins Medium"/>
                          <a:sym typeface="Poppins Medium"/>
                        </a:rPr>
                        <a:t>Deve ser feito</a:t>
                      </a:r>
                      <a:endParaRPr sz="2400" u="none" cap="none" strike="noStrike">
                        <a:latin typeface="Poppins Medium"/>
                        <a:ea typeface="Poppins Medium"/>
                        <a:cs typeface="Poppins Medium"/>
                        <a:sym typeface="Poppins Medium"/>
                      </a:endParaRPr>
                    </a:p>
                  </a:txBody>
                  <a:tcPr marT="91075" marB="91075" marR="91075" marL="910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BDE9E5"/>
                    </a:solidFill>
                  </a:tcPr>
                </a:tc>
              </a:tr>
              <a:tr h="420725">
                <a:tc>
                  <a:txBody>
                    <a:bodyPr/>
                    <a:lstStyle/>
                    <a:p>
                      <a:pPr indent="0" lvl="0" marL="0" marR="0" rtl="0" algn="ctr">
                        <a:lnSpc>
                          <a:spcPct val="87000"/>
                        </a:lnSpc>
                        <a:spcBef>
                          <a:spcPts val="0"/>
                        </a:spcBef>
                        <a:spcAft>
                          <a:spcPts val="0"/>
                        </a:spcAft>
                        <a:buClr>
                          <a:srgbClr val="000000"/>
                        </a:buClr>
                        <a:buSzPts val="1800"/>
                        <a:buFont typeface="Poppins Medium"/>
                        <a:buNone/>
                      </a:pPr>
                      <a:r>
                        <a:rPr lang="en-US" sz="2400" u="none" cap="none" strike="noStrike">
                          <a:latin typeface="Poppins Medium"/>
                          <a:ea typeface="Poppins Medium"/>
                          <a:cs typeface="Poppins Medium"/>
                          <a:sym typeface="Poppins Medium"/>
                        </a:rPr>
                        <a:t>RF #05</a:t>
                      </a:r>
                      <a:endParaRPr sz="2400" u="none" cap="none" strike="noStrike">
                        <a:latin typeface="Poppins Medium"/>
                        <a:ea typeface="Poppins Medium"/>
                        <a:cs typeface="Poppins Medium"/>
                        <a:sym typeface="Poppins Medium"/>
                      </a:endParaRPr>
                    </a:p>
                  </a:txBody>
                  <a:tcPr marT="91075" marB="91075" marR="91075" marL="910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BDE9E5"/>
                    </a:solidFill>
                  </a:tcPr>
                </a:tc>
                <a:tc>
                  <a:txBody>
                    <a:bodyPr/>
                    <a:lstStyle/>
                    <a:p>
                      <a:pPr indent="0" lvl="0" marL="0" marR="0" rtl="0" algn="ctr">
                        <a:lnSpc>
                          <a:spcPct val="87000"/>
                        </a:lnSpc>
                        <a:spcBef>
                          <a:spcPts val="0"/>
                        </a:spcBef>
                        <a:spcAft>
                          <a:spcPts val="0"/>
                        </a:spcAft>
                        <a:buClr>
                          <a:srgbClr val="000000"/>
                        </a:buClr>
                        <a:buSzPts val="1800"/>
                        <a:buFont typeface="Poppins Medium"/>
                        <a:buNone/>
                      </a:pPr>
                      <a:r>
                        <a:rPr lang="en-US" sz="2400" u="none" cap="none" strike="noStrike">
                          <a:latin typeface="Poppins Medium"/>
                          <a:ea typeface="Poppins Medium"/>
                          <a:cs typeface="Poppins Medium"/>
                          <a:sym typeface="Poppins Medium"/>
                        </a:rPr>
                        <a:t>Deve ser feito</a:t>
                      </a:r>
                      <a:endParaRPr sz="2400" u="none" cap="none" strike="noStrike">
                        <a:latin typeface="Poppins Medium"/>
                        <a:ea typeface="Poppins Medium"/>
                        <a:cs typeface="Poppins Medium"/>
                        <a:sym typeface="Poppins Medium"/>
                      </a:endParaRPr>
                    </a:p>
                  </a:txBody>
                  <a:tcPr marT="91075" marB="91075" marR="91075" marL="910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BDE9E5"/>
                    </a:solidFill>
                  </a:tcPr>
                </a:tc>
              </a:tr>
              <a:tr h="420725">
                <a:tc>
                  <a:txBody>
                    <a:bodyPr/>
                    <a:lstStyle/>
                    <a:p>
                      <a:pPr indent="0" lvl="0" marL="0" marR="0" rtl="0" algn="ctr">
                        <a:lnSpc>
                          <a:spcPct val="87000"/>
                        </a:lnSpc>
                        <a:spcBef>
                          <a:spcPts val="0"/>
                        </a:spcBef>
                        <a:spcAft>
                          <a:spcPts val="0"/>
                        </a:spcAft>
                        <a:buClr>
                          <a:srgbClr val="000000"/>
                        </a:buClr>
                        <a:buSzPts val="1800"/>
                        <a:buFont typeface="Times New Roman"/>
                        <a:buNone/>
                      </a:pPr>
                      <a:r>
                        <a:rPr lang="en-US" sz="2400" u="none" cap="none" strike="noStrike">
                          <a:latin typeface="Poppins Medium"/>
                          <a:ea typeface="Poppins Medium"/>
                          <a:cs typeface="Poppins Medium"/>
                          <a:sym typeface="Poppins Medium"/>
                        </a:rPr>
                        <a:t>RF #06</a:t>
                      </a:r>
                      <a:endParaRPr sz="2400" u="none" cap="none" strike="noStrike">
                        <a:latin typeface="Poppins Medium"/>
                        <a:ea typeface="Poppins Medium"/>
                        <a:cs typeface="Poppins Medium"/>
                        <a:sym typeface="Poppins Medium"/>
                      </a:endParaRPr>
                    </a:p>
                  </a:txBody>
                  <a:tcPr marT="91075" marB="91075" marR="91075" marL="910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BDE9E5"/>
                    </a:solidFill>
                  </a:tcPr>
                </a:tc>
                <a:tc>
                  <a:txBody>
                    <a:bodyPr/>
                    <a:lstStyle/>
                    <a:p>
                      <a:pPr indent="0" lvl="0" marL="0" marR="0" rtl="0" algn="ctr">
                        <a:lnSpc>
                          <a:spcPct val="87000"/>
                        </a:lnSpc>
                        <a:spcBef>
                          <a:spcPts val="0"/>
                        </a:spcBef>
                        <a:spcAft>
                          <a:spcPts val="0"/>
                        </a:spcAft>
                        <a:buClr>
                          <a:srgbClr val="000000"/>
                        </a:buClr>
                        <a:buSzPts val="1800"/>
                        <a:buFont typeface="Times New Roman"/>
                        <a:buNone/>
                      </a:pPr>
                      <a:r>
                        <a:rPr lang="en-US" sz="2400" u="none" cap="none" strike="noStrike">
                          <a:latin typeface="Poppins Medium"/>
                          <a:ea typeface="Poppins Medium"/>
                          <a:cs typeface="Poppins Medium"/>
                          <a:sym typeface="Poppins Medium"/>
                        </a:rPr>
                        <a:t>Deve ser feito</a:t>
                      </a:r>
                      <a:endParaRPr sz="2400" u="none" cap="none" strike="noStrike">
                        <a:latin typeface="Poppins Medium"/>
                        <a:ea typeface="Poppins Medium"/>
                        <a:cs typeface="Poppins Medium"/>
                        <a:sym typeface="Poppins Medium"/>
                      </a:endParaRPr>
                    </a:p>
                  </a:txBody>
                  <a:tcPr marT="91075" marB="91075" marR="91075" marL="910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BDE9E5"/>
                    </a:solidFill>
                  </a:tcPr>
                </a:tc>
              </a:tr>
              <a:tr h="420725">
                <a:tc>
                  <a:txBody>
                    <a:bodyPr/>
                    <a:lstStyle/>
                    <a:p>
                      <a:pPr indent="0" lvl="0" marL="0" marR="0" rtl="0" algn="ctr">
                        <a:lnSpc>
                          <a:spcPct val="87000"/>
                        </a:lnSpc>
                        <a:spcBef>
                          <a:spcPts val="0"/>
                        </a:spcBef>
                        <a:spcAft>
                          <a:spcPts val="0"/>
                        </a:spcAft>
                        <a:buClr>
                          <a:srgbClr val="000000"/>
                        </a:buClr>
                        <a:buSzPts val="1800"/>
                        <a:buFont typeface="Times New Roman"/>
                        <a:buNone/>
                      </a:pPr>
                      <a:r>
                        <a:rPr lang="en-US" sz="2400" u="none" cap="none" strike="noStrike">
                          <a:latin typeface="Poppins Medium"/>
                          <a:ea typeface="Poppins Medium"/>
                          <a:cs typeface="Poppins Medium"/>
                          <a:sym typeface="Poppins Medium"/>
                        </a:rPr>
                        <a:t>RF #07</a:t>
                      </a:r>
                      <a:endParaRPr sz="2400" u="none" cap="none" strike="noStrike">
                        <a:latin typeface="Poppins Medium"/>
                        <a:ea typeface="Poppins Medium"/>
                        <a:cs typeface="Poppins Medium"/>
                        <a:sym typeface="Poppins Medium"/>
                      </a:endParaRPr>
                    </a:p>
                  </a:txBody>
                  <a:tcPr marT="91075" marB="91075" marR="91075" marL="910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BDE9E5"/>
                    </a:solidFill>
                  </a:tcPr>
                </a:tc>
                <a:tc>
                  <a:txBody>
                    <a:bodyPr/>
                    <a:lstStyle/>
                    <a:p>
                      <a:pPr indent="0" lvl="0" marL="0" marR="0" rtl="0" algn="ctr">
                        <a:lnSpc>
                          <a:spcPct val="87000"/>
                        </a:lnSpc>
                        <a:spcBef>
                          <a:spcPts val="0"/>
                        </a:spcBef>
                        <a:spcAft>
                          <a:spcPts val="0"/>
                        </a:spcAft>
                        <a:buClr>
                          <a:srgbClr val="000000"/>
                        </a:buClr>
                        <a:buSzPts val="1800"/>
                        <a:buFont typeface="Times New Roman"/>
                        <a:buNone/>
                      </a:pPr>
                      <a:r>
                        <a:rPr lang="en-US" sz="2400" u="none" cap="none" strike="noStrike">
                          <a:latin typeface="Poppins Medium"/>
                          <a:ea typeface="Poppins Medium"/>
                          <a:cs typeface="Poppins Medium"/>
                          <a:sym typeface="Poppins Medium"/>
                        </a:rPr>
                        <a:t>Deve ser feito</a:t>
                      </a:r>
                      <a:endParaRPr sz="2400" u="none" cap="none" strike="noStrike">
                        <a:latin typeface="Poppins Medium"/>
                        <a:ea typeface="Poppins Medium"/>
                        <a:cs typeface="Poppins Medium"/>
                        <a:sym typeface="Poppins Medium"/>
                      </a:endParaRPr>
                    </a:p>
                  </a:txBody>
                  <a:tcPr marT="91075" marB="91075" marR="91075" marL="910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BDE9E5"/>
                    </a:solidFill>
                  </a:tcPr>
                </a:tc>
              </a:tr>
              <a:tr h="420725">
                <a:tc>
                  <a:txBody>
                    <a:bodyPr/>
                    <a:lstStyle/>
                    <a:p>
                      <a:pPr indent="0" lvl="0" marL="0" marR="0" rtl="0" algn="ctr">
                        <a:lnSpc>
                          <a:spcPct val="87000"/>
                        </a:lnSpc>
                        <a:spcBef>
                          <a:spcPts val="0"/>
                        </a:spcBef>
                        <a:spcAft>
                          <a:spcPts val="0"/>
                        </a:spcAft>
                        <a:buClr>
                          <a:srgbClr val="000000"/>
                        </a:buClr>
                        <a:buSzPts val="1800"/>
                        <a:buFont typeface="Poppins Medium"/>
                        <a:buNone/>
                      </a:pPr>
                      <a:r>
                        <a:rPr lang="en-US" sz="2400" u="none" cap="none" strike="noStrike">
                          <a:latin typeface="Poppins Medium"/>
                          <a:ea typeface="Poppins Medium"/>
                          <a:cs typeface="Poppins Medium"/>
                          <a:sym typeface="Poppins Medium"/>
                        </a:rPr>
                        <a:t>RF #08</a:t>
                      </a:r>
                      <a:endParaRPr sz="2400" u="none" cap="none" strike="noStrike">
                        <a:latin typeface="Poppins Medium"/>
                        <a:ea typeface="Poppins Medium"/>
                        <a:cs typeface="Poppins Medium"/>
                        <a:sym typeface="Poppins Medium"/>
                      </a:endParaRPr>
                    </a:p>
                  </a:txBody>
                  <a:tcPr marT="91075" marB="91075" marR="91075" marL="910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BDE9E5"/>
                    </a:solidFill>
                  </a:tcPr>
                </a:tc>
                <a:tc>
                  <a:txBody>
                    <a:bodyPr/>
                    <a:lstStyle/>
                    <a:p>
                      <a:pPr indent="0" lvl="0" marL="0" marR="0" rtl="0" algn="ctr">
                        <a:lnSpc>
                          <a:spcPct val="87000"/>
                        </a:lnSpc>
                        <a:spcBef>
                          <a:spcPts val="0"/>
                        </a:spcBef>
                        <a:spcAft>
                          <a:spcPts val="0"/>
                        </a:spcAft>
                        <a:buClr>
                          <a:srgbClr val="000000"/>
                        </a:buClr>
                        <a:buSzPts val="1800"/>
                        <a:buFont typeface="Poppins Medium"/>
                        <a:buNone/>
                      </a:pPr>
                      <a:r>
                        <a:rPr lang="en-US" sz="2400" u="none" cap="none" strike="noStrike">
                          <a:latin typeface="Poppins Medium"/>
                          <a:ea typeface="Poppins Medium"/>
                          <a:cs typeface="Poppins Medium"/>
                          <a:sym typeface="Poppins Medium"/>
                        </a:rPr>
                        <a:t>Atrativo</a:t>
                      </a:r>
                      <a:endParaRPr sz="2400" u="none" cap="none" strike="noStrike">
                        <a:latin typeface="Poppins Medium"/>
                        <a:ea typeface="Poppins Medium"/>
                        <a:cs typeface="Poppins Medium"/>
                        <a:sym typeface="Poppins Medium"/>
                      </a:endParaRPr>
                    </a:p>
                  </a:txBody>
                  <a:tcPr marT="91075" marB="91075" marR="91075" marL="910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BDE9E5"/>
                    </a:solidFill>
                  </a:tcPr>
                </a:tc>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712" name="Shape 712"/>
        <p:cNvGrpSpPr/>
        <p:nvPr/>
      </p:nvGrpSpPr>
      <p:grpSpPr>
        <a:xfrm>
          <a:off x="0" y="0"/>
          <a:ext cx="0" cy="0"/>
          <a:chOff x="0" y="0"/>
          <a:chExt cx="0" cy="0"/>
        </a:xfrm>
      </p:grpSpPr>
      <p:pic>
        <p:nvPicPr>
          <p:cNvPr id="713" name="Google Shape;713;p89"/>
          <p:cNvPicPr preferRelativeResize="0"/>
          <p:nvPr/>
        </p:nvPicPr>
        <p:blipFill rotWithShape="1">
          <a:blip r:embed="rId3">
            <a:alphaModFix/>
          </a:blip>
          <a:srcRect b="0" l="0" r="0" t="0"/>
          <a:stretch/>
        </p:blipFill>
        <p:spPr>
          <a:xfrm rot="967800">
            <a:off x="14301360" y="-3411720"/>
            <a:ext cx="8369280" cy="8880120"/>
          </a:xfrm>
          <a:prstGeom prst="rect">
            <a:avLst/>
          </a:prstGeom>
          <a:noFill/>
          <a:ln>
            <a:noFill/>
          </a:ln>
        </p:spPr>
      </p:pic>
      <p:sp>
        <p:nvSpPr>
          <p:cNvPr id="714" name="Google Shape;714;p89"/>
          <p:cNvSpPr/>
          <p:nvPr/>
        </p:nvSpPr>
        <p:spPr>
          <a:xfrm>
            <a:off x="1028880" y="1028880"/>
            <a:ext cx="16775640" cy="1111680"/>
          </a:xfrm>
          <a:prstGeom prst="rect">
            <a:avLst/>
          </a:prstGeom>
          <a:noFill/>
          <a:ln>
            <a:noFill/>
          </a:ln>
        </p:spPr>
        <p:txBody>
          <a:bodyPr anchorCtr="0" anchor="t" bIns="0" lIns="0" spcFirstLastPara="1" rIns="0" wrap="square" tIns="0">
            <a:noAutofit/>
          </a:bodyPr>
          <a:lstStyle/>
          <a:p>
            <a:pPr indent="0" lvl="0" marL="0" marR="0" rtl="0" algn="ctr">
              <a:lnSpc>
                <a:spcPct val="119000"/>
              </a:lnSpc>
              <a:spcBef>
                <a:spcPts val="0"/>
              </a:spcBef>
              <a:spcAft>
                <a:spcPts val="0"/>
              </a:spcAft>
              <a:buClr>
                <a:srgbClr val="000000"/>
              </a:buClr>
              <a:buSzPts val="7300"/>
              <a:buFont typeface="Arial"/>
              <a:buNone/>
            </a:pPr>
            <a:r>
              <a:rPr b="0" i="0" lang="en-US" sz="7300" u="none" cap="none" strike="noStrike">
                <a:solidFill>
                  <a:srgbClr val="000000"/>
                </a:solidFill>
                <a:latin typeface="Poppins Medium"/>
                <a:ea typeface="Poppins Medium"/>
                <a:cs typeface="Poppins Medium"/>
                <a:sym typeface="Poppins Medium"/>
              </a:rPr>
              <a:t>APRESENTAÇÃO DOS INTEGRANTES</a:t>
            </a:r>
            <a:endParaRPr b="0" i="0" sz="7300" u="none" cap="none" strike="noStrike">
              <a:solidFill>
                <a:schemeClr val="dk1"/>
              </a:solidFill>
              <a:latin typeface="Arial"/>
              <a:ea typeface="Arial"/>
              <a:cs typeface="Arial"/>
              <a:sym typeface="Arial"/>
            </a:endParaRPr>
          </a:p>
        </p:txBody>
      </p:sp>
      <p:sp>
        <p:nvSpPr>
          <p:cNvPr id="715" name="Google Shape;715;p89"/>
          <p:cNvSpPr/>
          <p:nvPr/>
        </p:nvSpPr>
        <p:spPr>
          <a:xfrm>
            <a:off x="1028880" y="3299760"/>
            <a:ext cx="13339800" cy="2470320"/>
          </a:xfrm>
          <a:prstGeom prst="rect">
            <a:avLst/>
          </a:prstGeom>
          <a:noFill/>
          <a:ln>
            <a:noFill/>
          </a:ln>
        </p:spPr>
        <p:txBody>
          <a:bodyPr anchorCtr="0" anchor="t" bIns="0" lIns="0" spcFirstLastPara="1" rIns="0" wrap="square" tIns="0">
            <a:noAutofit/>
          </a:bodyPr>
          <a:lstStyle/>
          <a:p>
            <a:pPr indent="-374760" lvl="1" marL="749880" marR="0" rtl="0" algn="just">
              <a:lnSpc>
                <a:spcPct val="139000"/>
              </a:lnSpc>
              <a:spcBef>
                <a:spcPts val="0"/>
              </a:spcBef>
              <a:spcAft>
                <a:spcPts val="0"/>
              </a:spcAft>
              <a:buClr>
                <a:srgbClr val="000000"/>
              </a:buClr>
              <a:buSzPts val="3480"/>
              <a:buFont typeface="Arial"/>
              <a:buChar char="•"/>
            </a:pPr>
            <a:r>
              <a:rPr b="0" i="0" lang="en-US" sz="3480" u="none" cap="none" strike="noStrike">
                <a:solidFill>
                  <a:srgbClr val="000000"/>
                </a:solidFill>
                <a:latin typeface="Poppins Medium"/>
                <a:ea typeface="Poppins Medium"/>
                <a:cs typeface="Poppins Medium"/>
                <a:sym typeface="Poppins Medium"/>
              </a:rPr>
              <a:t>Nome: Arieli Gabriel Pelegrino</a:t>
            </a:r>
            <a:endParaRPr b="0" i="0" sz="3480" u="none" cap="none" strike="noStrike">
              <a:solidFill>
                <a:schemeClr val="dk1"/>
              </a:solidFill>
              <a:latin typeface="Poppins Medium"/>
              <a:ea typeface="Poppins Medium"/>
              <a:cs typeface="Poppins Medium"/>
              <a:sym typeface="Poppins Medium"/>
            </a:endParaRPr>
          </a:p>
          <a:p>
            <a:pPr indent="-374760" lvl="1" marL="749880" marR="0" rtl="0" algn="just">
              <a:lnSpc>
                <a:spcPct val="139000"/>
              </a:lnSpc>
              <a:spcBef>
                <a:spcPts val="0"/>
              </a:spcBef>
              <a:spcAft>
                <a:spcPts val="0"/>
              </a:spcAft>
              <a:buClr>
                <a:srgbClr val="000000"/>
              </a:buClr>
              <a:buSzPts val="3480"/>
              <a:buFont typeface="Arial"/>
              <a:buChar char="•"/>
            </a:pPr>
            <a:r>
              <a:rPr b="0" i="0" lang="en-US" sz="3480" u="none" cap="none" strike="noStrike">
                <a:solidFill>
                  <a:srgbClr val="000000"/>
                </a:solidFill>
                <a:latin typeface="Poppins Medium"/>
                <a:ea typeface="Poppins Medium"/>
                <a:cs typeface="Poppins Medium"/>
                <a:sym typeface="Poppins Medium"/>
              </a:rPr>
              <a:t>Papel: Analista</a:t>
            </a:r>
            <a:endParaRPr b="0" i="0" sz="3480" u="none" cap="none" strike="noStrike">
              <a:solidFill>
                <a:schemeClr val="dk1"/>
              </a:solidFill>
              <a:latin typeface="Poppins Medium"/>
              <a:ea typeface="Poppins Medium"/>
              <a:cs typeface="Poppins Medium"/>
              <a:sym typeface="Poppins Medium"/>
            </a:endParaRPr>
          </a:p>
          <a:p>
            <a:pPr indent="-374760" lvl="1" marL="749880" marR="0" rtl="0" algn="just">
              <a:lnSpc>
                <a:spcPct val="139000"/>
              </a:lnSpc>
              <a:spcBef>
                <a:spcPts val="0"/>
              </a:spcBef>
              <a:spcAft>
                <a:spcPts val="0"/>
              </a:spcAft>
              <a:buClr>
                <a:srgbClr val="000000"/>
              </a:buClr>
              <a:buSzPts val="3480"/>
              <a:buFont typeface="Arial"/>
              <a:buChar char="•"/>
            </a:pPr>
            <a:r>
              <a:rPr b="0" i="0" lang="en-US" sz="3480" u="none" cap="none" strike="noStrike">
                <a:solidFill>
                  <a:srgbClr val="000000"/>
                </a:solidFill>
                <a:latin typeface="Poppins Medium"/>
                <a:ea typeface="Poppins Medium"/>
                <a:cs typeface="Poppins Medium"/>
                <a:sym typeface="Poppins Medium"/>
              </a:rPr>
              <a:t>Atividades que executou: Definição do Contrato Inicial do Projeto, Criação do Documento de Visão e Criação do Documento de Requisitos.</a:t>
            </a:r>
            <a:endParaRPr b="0" i="0" sz="3480" u="none" cap="none" strike="noStrike">
              <a:solidFill>
                <a:schemeClr val="dk1"/>
              </a:solidFill>
              <a:latin typeface="Poppins Medium"/>
              <a:ea typeface="Poppins Medium"/>
              <a:cs typeface="Poppins Medium"/>
              <a:sym typeface="Poppins Medium"/>
            </a:endParaRPr>
          </a:p>
          <a:p>
            <a:pPr indent="-374760" lvl="1" marL="749880" marR="0" rtl="0" algn="just">
              <a:lnSpc>
                <a:spcPct val="139000"/>
              </a:lnSpc>
              <a:spcBef>
                <a:spcPts val="0"/>
              </a:spcBef>
              <a:spcAft>
                <a:spcPts val="0"/>
              </a:spcAft>
              <a:buClr>
                <a:srgbClr val="000000"/>
              </a:buClr>
              <a:buSzPts val="3480"/>
              <a:buFont typeface="Arial"/>
              <a:buChar char="•"/>
            </a:pPr>
            <a:r>
              <a:rPr b="0" i="0" lang="en-US" sz="3480" u="none" cap="none" strike="noStrike">
                <a:solidFill>
                  <a:srgbClr val="000000"/>
                </a:solidFill>
                <a:latin typeface="Poppins Medium"/>
                <a:ea typeface="Poppins Medium"/>
                <a:cs typeface="Poppins Medium"/>
                <a:sym typeface="Poppins Medium"/>
              </a:rPr>
              <a:t>Dificuldades/Sugestões: Identificação dos requisitos do Sistema. Nenhuma Sugestão.</a:t>
            </a:r>
            <a:endParaRPr b="0" i="0" sz="3480" u="none" cap="none" strike="noStrike">
              <a:solidFill>
                <a:schemeClr val="dk1"/>
              </a:solidFill>
              <a:latin typeface="Poppins Medium"/>
              <a:ea typeface="Poppins Medium"/>
              <a:cs typeface="Poppins Medium"/>
              <a:sym typeface="Poppins Medium"/>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719" name="Shape 719"/>
        <p:cNvGrpSpPr/>
        <p:nvPr/>
      </p:nvGrpSpPr>
      <p:grpSpPr>
        <a:xfrm>
          <a:off x="0" y="0"/>
          <a:ext cx="0" cy="0"/>
          <a:chOff x="0" y="0"/>
          <a:chExt cx="0" cy="0"/>
        </a:xfrm>
      </p:grpSpPr>
      <p:pic>
        <p:nvPicPr>
          <p:cNvPr id="720" name="Google Shape;720;p90"/>
          <p:cNvPicPr preferRelativeResize="0"/>
          <p:nvPr/>
        </p:nvPicPr>
        <p:blipFill rotWithShape="1">
          <a:blip r:embed="rId3">
            <a:alphaModFix/>
          </a:blip>
          <a:srcRect b="0" l="0" r="0" t="0"/>
          <a:stretch/>
        </p:blipFill>
        <p:spPr>
          <a:xfrm rot="967800">
            <a:off x="14301720" y="-3411720"/>
            <a:ext cx="8369640" cy="8880480"/>
          </a:xfrm>
          <a:prstGeom prst="rect">
            <a:avLst/>
          </a:prstGeom>
          <a:noFill/>
          <a:ln>
            <a:noFill/>
          </a:ln>
        </p:spPr>
      </p:pic>
      <p:sp>
        <p:nvSpPr>
          <p:cNvPr id="721" name="Google Shape;721;p90"/>
          <p:cNvSpPr/>
          <p:nvPr/>
        </p:nvSpPr>
        <p:spPr>
          <a:xfrm>
            <a:off x="1028880" y="1028880"/>
            <a:ext cx="16776000" cy="11121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Poppins Medium"/>
              <a:buNone/>
            </a:pPr>
            <a:r>
              <a:rPr b="0" i="0" lang="en-US" sz="7300" u="none" cap="none" strike="noStrike">
                <a:solidFill>
                  <a:srgbClr val="000000"/>
                </a:solidFill>
                <a:latin typeface="Poppins Medium"/>
                <a:ea typeface="Poppins Medium"/>
                <a:cs typeface="Poppins Medium"/>
                <a:sym typeface="Poppins Medium"/>
              </a:rPr>
              <a:t>APRESENTAÇÃO DOS INTEGRANTES</a:t>
            </a:r>
            <a:endParaRPr b="0" i="0" sz="7300" u="none" cap="none" strike="noStrike">
              <a:solidFill>
                <a:schemeClr val="dk1"/>
              </a:solidFill>
              <a:latin typeface="Arial"/>
              <a:ea typeface="Arial"/>
              <a:cs typeface="Arial"/>
              <a:sym typeface="Arial"/>
            </a:endParaRPr>
          </a:p>
        </p:txBody>
      </p:sp>
      <p:sp>
        <p:nvSpPr>
          <p:cNvPr id="722" name="Google Shape;722;p90"/>
          <p:cNvSpPr/>
          <p:nvPr/>
        </p:nvSpPr>
        <p:spPr>
          <a:xfrm>
            <a:off x="1028875" y="3299744"/>
            <a:ext cx="14057100" cy="3922500"/>
          </a:xfrm>
          <a:prstGeom prst="rect">
            <a:avLst/>
          </a:prstGeom>
          <a:noFill/>
          <a:ln>
            <a:noFill/>
          </a:ln>
        </p:spPr>
        <p:txBody>
          <a:bodyPr anchorCtr="0" anchor="t" bIns="0" lIns="0" spcFirstLastPara="1" rIns="0" wrap="square" tIns="0">
            <a:noAutofit/>
          </a:bodyPr>
          <a:lstStyle/>
          <a:p>
            <a:pPr indent="-375119" lvl="1" marL="749880" marR="0" rtl="0" algn="just">
              <a:lnSpc>
                <a:spcPct val="139770"/>
              </a:lnSpc>
              <a:spcBef>
                <a:spcPts val="0"/>
              </a:spcBef>
              <a:spcAft>
                <a:spcPts val="0"/>
              </a:spcAft>
              <a:buClr>
                <a:srgbClr val="000000"/>
              </a:buClr>
              <a:buSzPts val="3480"/>
              <a:buFont typeface="Arial"/>
              <a:buChar char="•"/>
            </a:pPr>
            <a:r>
              <a:rPr b="0" i="0" lang="en-US" sz="3480" u="none" cap="none" strike="noStrike">
                <a:solidFill>
                  <a:srgbClr val="000000"/>
                </a:solidFill>
                <a:latin typeface="Poppins Medium"/>
                <a:ea typeface="Poppins Medium"/>
                <a:cs typeface="Poppins Medium"/>
                <a:sym typeface="Poppins Medium"/>
              </a:rPr>
              <a:t>Nome: Beatriz de </a:t>
            </a:r>
            <a:r>
              <a:rPr b="0" i="0" lang="en-US" sz="3480" u="none" cap="none" strike="noStrike">
                <a:solidFill>
                  <a:schemeClr val="dk1"/>
                </a:solidFill>
                <a:latin typeface="Poppins Medium"/>
                <a:ea typeface="Poppins Medium"/>
                <a:cs typeface="Poppins Medium"/>
                <a:sym typeface="Poppins Medium"/>
              </a:rPr>
              <a:t>C</a:t>
            </a:r>
            <a:r>
              <a:rPr b="0" i="0" lang="en-US" sz="3480" u="none" cap="none" strike="noStrike">
                <a:solidFill>
                  <a:srgbClr val="000000"/>
                </a:solidFill>
                <a:latin typeface="Poppins Medium"/>
                <a:ea typeface="Poppins Medium"/>
                <a:cs typeface="Poppins Medium"/>
                <a:sym typeface="Poppins Medium"/>
              </a:rPr>
              <a:t>assia </a:t>
            </a:r>
            <a:r>
              <a:rPr b="0" i="0" lang="en-US" sz="3480" u="none" cap="none" strike="noStrike">
                <a:solidFill>
                  <a:schemeClr val="dk1"/>
                </a:solidFill>
                <a:latin typeface="Poppins Medium"/>
                <a:ea typeface="Poppins Medium"/>
                <a:cs typeface="Poppins Medium"/>
                <a:sym typeface="Poppins Medium"/>
              </a:rPr>
              <a:t>B</a:t>
            </a:r>
            <a:r>
              <a:rPr b="0" i="0" lang="en-US" sz="3480" u="none" cap="none" strike="noStrike">
                <a:solidFill>
                  <a:srgbClr val="000000"/>
                </a:solidFill>
                <a:latin typeface="Poppins Medium"/>
                <a:ea typeface="Poppins Medium"/>
                <a:cs typeface="Poppins Medium"/>
                <a:sym typeface="Poppins Medium"/>
              </a:rPr>
              <a:t>ettio</a:t>
            </a:r>
            <a:endParaRPr b="0" i="0" sz="3480" u="none" cap="none" strike="noStrike">
              <a:solidFill>
                <a:schemeClr val="dk1"/>
              </a:solidFill>
              <a:latin typeface="Poppins Medium"/>
              <a:ea typeface="Poppins Medium"/>
              <a:cs typeface="Poppins Medium"/>
              <a:sym typeface="Poppins Medium"/>
            </a:endParaRPr>
          </a:p>
          <a:p>
            <a:pPr indent="-375119" lvl="1" marL="749880" marR="0" rtl="0" algn="just">
              <a:lnSpc>
                <a:spcPct val="139770"/>
              </a:lnSpc>
              <a:spcBef>
                <a:spcPts val="0"/>
              </a:spcBef>
              <a:spcAft>
                <a:spcPts val="0"/>
              </a:spcAft>
              <a:buClr>
                <a:srgbClr val="000000"/>
              </a:buClr>
              <a:buSzPts val="3480"/>
              <a:buFont typeface="Arial"/>
              <a:buChar char="•"/>
            </a:pPr>
            <a:r>
              <a:rPr b="0" i="0" lang="en-US" sz="3480" u="none" cap="none" strike="noStrike">
                <a:solidFill>
                  <a:srgbClr val="000000"/>
                </a:solidFill>
                <a:latin typeface="Poppins Medium"/>
                <a:ea typeface="Poppins Medium"/>
                <a:cs typeface="Poppins Medium"/>
                <a:sym typeface="Poppins Medium"/>
              </a:rPr>
              <a:t>Papel: D.B.A </a:t>
            </a:r>
            <a:endParaRPr b="0" i="0" sz="3480" u="none" cap="none" strike="noStrike">
              <a:solidFill>
                <a:schemeClr val="dk1"/>
              </a:solidFill>
              <a:latin typeface="Poppins Medium"/>
              <a:ea typeface="Poppins Medium"/>
              <a:cs typeface="Poppins Medium"/>
              <a:sym typeface="Poppins Medium"/>
            </a:endParaRPr>
          </a:p>
          <a:p>
            <a:pPr indent="-375119" lvl="1" marL="749880" marR="0" rtl="0" algn="just">
              <a:lnSpc>
                <a:spcPct val="139770"/>
              </a:lnSpc>
              <a:spcBef>
                <a:spcPts val="0"/>
              </a:spcBef>
              <a:spcAft>
                <a:spcPts val="0"/>
              </a:spcAft>
              <a:buClr>
                <a:srgbClr val="000000"/>
              </a:buClr>
              <a:buSzPts val="3480"/>
              <a:buFont typeface="Arial"/>
              <a:buChar char="•"/>
            </a:pPr>
            <a:r>
              <a:rPr b="0" i="0" lang="en-US" sz="3480" u="none" cap="none" strike="noStrike">
                <a:solidFill>
                  <a:srgbClr val="000000"/>
                </a:solidFill>
                <a:latin typeface="Poppins Medium"/>
                <a:ea typeface="Poppins Medium"/>
                <a:cs typeface="Poppins Medium"/>
                <a:sym typeface="Poppins Medium"/>
              </a:rPr>
              <a:t>Atividades que executou:</a:t>
            </a:r>
            <a:r>
              <a:rPr b="0" i="0" lang="en-US" sz="3480" u="none" cap="none" strike="noStrike">
                <a:solidFill>
                  <a:schemeClr val="dk1"/>
                </a:solidFill>
                <a:latin typeface="Poppins Medium"/>
                <a:ea typeface="Poppins Medium"/>
                <a:cs typeface="Poppins Medium"/>
                <a:sym typeface="Poppins Medium"/>
              </a:rPr>
              <a:t> Estudo da Definição do Módulo (Macro requisitos), </a:t>
            </a:r>
            <a:r>
              <a:rPr b="0" i="0" lang="en-US" sz="3480" u="none" cap="none" strike="noStrike">
                <a:solidFill>
                  <a:srgbClr val="000000"/>
                </a:solidFill>
                <a:latin typeface="Poppins Medium"/>
                <a:ea typeface="Poppins Medium"/>
                <a:cs typeface="Poppins Medium"/>
                <a:sym typeface="Poppins Medium"/>
              </a:rPr>
              <a:t>Criação das </a:t>
            </a:r>
            <a:r>
              <a:rPr b="0" i="0" lang="en-US" sz="3480" u="none" cap="none" strike="noStrike">
                <a:solidFill>
                  <a:schemeClr val="dk1"/>
                </a:solidFill>
                <a:latin typeface="Poppins Medium"/>
                <a:ea typeface="Poppins Medium"/>
                <a:cs typeface="Poppins Medium"/>
                <a:sym typeface="Poppins Medium"/>
              </a:rPr>
              <a:t>L</a:t>
            </a:r>
            <a:r>
              <a:rPr b="0" i="0" lang="en-US" sz="3480" u="none" cap="none" strike="noStrike">
                <a:solidFill>
                  <a:srgbClr val="000000"/>
                </a:solidFill>
                <a:latin typeface="Poppins Medium"/>
                <a:ea typeface="Poppins Medium"/>
                <a:cs typeface="Poppins Medium"/>
                <a:sym typeface="Poppins Medium"/>
              </a:rPr>
              <a:t>ogos, Criação do </a:t>
            </a:r>
            <a:r>
              <a:rPr b="0" i="0" lang="en-US" sz="3480" u="none" cap="none" strike="noStrike">
                <a:solidFill>
                  <a:schemeClr val="dk1"/>
                </a:solidFill>
                <a:latin typeface="Poppins Medium"/>
                <a:ea typeface="Poppins Medium"/>
                <a:cs typeface="Poppins Medium"/>
                <a:sym typeface="Poppins Medium"/>
              </a:rPr>
              <a:t>T</a:t>
            </a:r>
            <a:r>
              <a:rPr b="0" i="0" lang="en-US" sz="3480" u="none" cap="none" strike="noStrike">
                <a:solidFill>
                  <a:srgbClr val="000000"/>
                </a:solidFill>
                <a:latin typeface="Poppins Medium"/>
                <a:ea typeface="Poppins Medium"/>
                <a:cs typeface="Poppins Medium"/>
                <a:sym typeface="Poppins Medium"/>
              </a:rPr>
              <a:t>emplate e Elaboração do</a:t>
            </a:r>
            <a:r>
              <a:rPr b="0" i="0" lang="en-US" sz="3480" u="none" cap="none" strike="noStrike">
                <a:solidFill>
                  <a:schemeClr val="dk1"/>
                </a:solidFill>
                <a:latin typeface="Poppins Medium"/>
                <a:ea typeface="Poppins Medium"/>
                <a:cs typeface="Poppins Medium"/>
                <a:sym typeface="Poppins Medium"/>
              </a:rPr>
              <a:t> Documento de Requisitos.</a:t>
            </a:r>
            <a:endParaRPr b="0" i="0" sz="3480" u="none" cap="none" strike="noStrike">
              <a:solidFill>
                <a:schemeClr val="dk1"/>
              </a:solidFill>
              <a:latin typeface="Poppins Medium"/>
              <a:ea typeface="Poppins Medium"/>
              <a:cs typeface="Poppins Medium"/>
              <a:sym typeface="Poppins Medium"/>
            </a:endParaRPr>
          </a:p>
          <a:p>
            <a:pPr indent="-375119" lvl="1" marL="749880" marR="0" rtl="0" algn="just">
              <a:lnSpc>
                <a:spcPct val="139770"/>
              </a:lnSpc>
              <a:spcBef>
                <a:spcPts val="0"/>
              </a:spcBef>
              <a:spcAft>
                <a:spcPts val="0"/>
              </a:spcAft>
              <a:buClr>
                <a:srgbClr val="000000"/>
              </a:buClr>
              <a:buSzPts val="3480"/>
              <a:buFont typeface="Arial"/>
              <a:buChar char="•"/>
            </a:pPr>
            <a:r>
              <a:rPr b="0" i="0" lang="en-US" sz="3480" u="none" cap="none" strike="noStrike">
                <a:solidFill>
                  <a:srgbClr val="000000"/>
                </a:solidFill>
                <a:latin typeface="Poppins Medium"/>
                <a:ea typeface="Poppins Medium"/>
                <a:cs typeface="Poppins Medium"/>
                <a:sym typeface="Poppins Medium"/>
              </a:rPr>
              <a:t>Dificuldades/Sugestões: </a:t>
            </a:r>
            <a:r>
              <a:rPr b="0" i="0" lang="en-US" sz="3480" u="none" cap="none" strike="noStrike">
                <a:solidFill>
                  <a:schemeClr val="dk1"/>
                </a:solidFill>
                <a:latin typeface="Poppins Medium"/>
                <a:ea typeface="Poppins Medium"/>
                <a:cs typeface="Poppins Medium"/>
                <a:sym typeface="Poppins Medium"/>
              </a:rPr>
              <a:t>N</a:t>
            </a:r>
            <a:r>
              <a:rPr b="0" i="0" lang="en-US" sz="3480" u="none" cap="none" strike="noStrike">
                <a:solidFill>
                  <a:srgbClr val="000000"/>
                </a:solidFill>
                <a:latin typeface="Poppins Medium"/>
                <a:ea typeface="Poppins Medium"/>
                <a:cs typeface="Poppins Medium"/>
                <a:sym typeface="Poppins Medium"/>
              </a:rPr>
              <a:t>enhuma.</a:t>
            </a:r>
            <a:endParaRPr b="0" i="0" sz="3480" u="none" cap="none" strike="noStrike">
              <a:solidFill>
                <a:schemeClr val="dk1"/>
              </a:solidFill>
              <a:latin typeface="Poppins Medium"/>
              <a:ea typeface="Poppins Medium"/>
              <a:cs typeface="Poppins Medium"/>
              <a:sym typeface="Poppins Medium"/>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726" name="Shape 726"/>
        <p:cNvGrpSpPr/>
        <p:nvPr/>
      </p:nvGrpSpPr>
      <p:grpSpPr>
        <a:xfrm>
          <a:off x="0" y="0"/>
          <a:ext cx="0" cy="0"/>
          <a:chOff x="0" y="0"/>
          <a:chExt cx="0" cy="0"/>
        </a:xfrm>
      </p:grpSpPr>
      <p:pic>
        <p:nvPicPr>
          <p:cNvPr id="727" name="Google Shape;727;p91"/>
          <p:cNvPicPr preferRelativeResize="0"/>
          <p:nvPr/>
        </p:nvPicPr>
        <p:blipFill rotWithShape="1">
          <a:blip r:embed="rId3">
            <a:alphaModFix/>
          </a:blip>
          <a:srcRect b="0" l="0" r="0" t="0"/>
          <a:stretch/>
        </p:blipFill>
        <p:spPr>
          <a:xfrm rot="967800">
            <a:off x="14301720" y="-3411720"/>
            <a:ext cx="8369640" cy="8880480"/>
          </a:xfrm>
          <a:prstGeom prst="rect">
            <a:avLst/>
          </a:prstGeom>
          <a:noFill/>
          <a:ln>
            <a:noFill/>
          </a:ln>
        </p:spPr>
      </p:pic>
      <p:sp>
        <p:nvSpPr>
          <p:cNvPr id="728" name="Google Shape;728;p91"/>
          <p:cNvSpPr/>
          <p:nvPr/>
        </p:nvSpPr>
        <p:spPr>
          <a:xfrm>
            <a:off x="1028880" y="1028880"/>
            <a:ext cx="16776000" cy="11121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Poppins Medium"/>
              <a:buNone/>
            </a:pPr>
            <a:r>
              <a:rPr b="0" i="0" lang="en-US" sz="7300" u="none" cap="none" strike="noStrike">
                <a:solidFill>
                  <a:srgbClr val="000000"/>
                </a:solidFill>
                <a:latin typeface="Poppins Medium"/>
                <a:ea typeface="Poppins Medium"/>
                <a:cs typeface="Poppins Medium"/>
                <a:sym typeface="Poppins Medium"/>
              </a:rPr>
              <a:t>APRESENTAÇÃO DOS INTEGRANTES</a:t>
            </a:r>
            <a:endParaRPr b="0" i="0" sz="7300" u="none" cap="none" strike="noStrike">
              <a:solidFill>
                <a:schemeClr val="dk1"/>
              </a:solidFill>
              <a:latin typeface="Arial"/>
              <a:ea typeface="Arial"/>
              <a:cs typeface="Arial"/>
              <a:sym typeface="Arial"/>
            </a:endParaRPr>
          </a:p>
        </p:txBody>
      </p:sp>
      <p:sp>
        <p:nvSpPr>
          <p:cNvPr id="729" name="Google Shape;729;p91"/>
          <p:cNvSpPr/>
          <p:nvPr/>
        </p:nvSpPr>
        <p:spPr>
          <a:xfrm>
            <a:off x="1620255" y="2926260"/>
            <a:ext cx="13340100" cy="5688123"/>
          </a:xfrm>
          <a:prstGeom prst="rect">
            <a:avLst/>
          </a:prstGeom>
          <a:noFill/>
          <a:ln>
            <a:noFill/>
          </a:ln>
        </p:spPr>
        <p:txBody>
          <a:bodyPr anchorCtr="0" anchor="t" bIns="0" lIns="0" spcFirstLastPara="1" rIns="0" wrap="square" tIns="0">
            <a:noAutofit/>
          </a:bodyPr>
          <a:lstStyle/>
          <a:p>
            <a:pPr indent="-375119" lvl="1" marL="749880" marR="0" rtl="0" algn="just">
              <a:lnSpc>
                <a:spcPct val="139770"/>
              </a:lnSpc>
              <a:spcBef>
                <a:spcPts val="0"/>
              </a:spcBef>
              <a:spcAft>
                <a:spcPts val="0"/>
              </a:spcAft>
              <a:buClr>
                <a:srgbClr val="000000"/>
              </a:buClr>
              <a:buSzPts val="3480"/>
              <a:buFont typeface="Arial"/>
              <a:buChar char="•"/>
            </a:pPr>
            <a:r>
              <a:rPr b="0" i="0" lang="en-US" sz="3480" u="none" cap="none" strike="noStrike">
                <a:solidFill>
                  <a:srgbClr val="000000"/>
                </a:solidFill>
                <a:latin typeface="Poppins Medium"/>
                <a:ea typeface="Poppins Medium"/>
                <a:cs typeface="Poppins Medium"/>
                <a:sym typeface="Poppins Medium"/>
              </a:rPr>
              <a:t>Nome: Danielly</a:t>
            </a:r>
            <a:endParaRPr b="0" i="0" sz="3480" u="none" cap="none" strike="noStrike">
              <a:solidFill>
                <a:schemeClr val="dk1"/>
              </a:solidFill>
              <a:latin typeface="Poppins Medium"/>
              <a:ea typeface="Poppins Medium"/>
              <a:cs typeface="Poppins Medium"/>
              <a:sym typeface="Poppins Medium"/>
            </a:endParaRPr>
          </a:p>
          <a:p>
            <a:pPr indent="-375119" lvl="1" marL="749880" marR="0" rtl="0" algn="just">
              <a:lnSpc>
                <a:spcPct val="139770"/>
              </a:lnSpc>
              <a:spcBef>
                <a:spcPts val="0"/>
              </a:spcBef>
              <a:spcAft>
                <a:spcPts val="0"/>
              </a:spcAft>
              <a:buClr>
                <a:srgbClr val="000000"/>
              </a:buClr>
              <a:buSzPts val="3480"/>
              <a:buFont typeface="Poppins Medium"/>
              <a:buChar char="•"/>
            </a:pPr>
            <a:r>
              <a:rPr b="0" i="0" lang="en-US" sz="3480" u="none" cap="none" strike="noStrike">
                <a:solidFill>
                  <a:srgbClr val="000000"/>
                </a:solidFill>
                <a:latin typeface="Poppins Medium"/>
                <a:ea typeface="Poppins Medium"/>
                <a:cs typeface="Poppins Medium"/>
                <a:sym typeface="Poppins Medium"/>
              </a:rPr>
              <a:t>Papel: DBA</a:t>
            </a:r>
            <a:endParaRPr b="0" i="0" sz="3480" u="none" cap="none" strike="noStrike">
              <a:solidFill>
                <a:schemeClr val="dk1"/>
              </a:solidFill>
              <a:latin typeface="Poppins Medium"/>
              <a:ea typeface="Poppins Medium"/>
              <a:cs typeface="Poppins Medium"/>
              <a:sym typeface="Poppins Medium"/>
            </a:endParaRPr>
          </a:p>
          <a:p>
            <a:pPr indent="-375119" lvl="1" marL="749880" marR="0" rtl="0" algn="just">
              <a:lnSpc>
                <a:spcPct val="139770"/>
              </a:lnSpc>
              <a:spcBef>
                <a:spcPts val="0"/>
              </a:spcBef>
              <a:spcAft>
                <a:spcPts val="0"/>
              </a:spcAft>
              <a:buClr>
                <a:srgbClr val="000000"/>
              </a:buClr>
              <a:buSzPts val="3480"/>
              <a:buFont typeface="Poppins Medium"/>
              <a:buChar char="•"/>
            </a:pPr>
            <a:r>
              <a:rPr b="0" i="0" lang="en-US" sz="3480" u="none" cap="none" strike="noStrike">
                <a:solidFill>
                  <a:srgbClr val="000000"/>
                </a:solidFill>
                <a:latin typeface="Poppins Medium"/>
                <a:ea typeface="Poppins Medium"/>
                <a:cs typeface="Poppins Medium"/>
                <a:sym typeface="Poppins Medium"/>
              </a:rPr>
              <a:t>Atividades que executou: Elaboração do Documento de Visão, formulário de votação das logos, elaboração do documento de requisitos e elaboração dos slides para apresentação.</a:t>
            </a:r>
            <a:endParaRPr b="0" i="0" sz="3480" u="none" cap="none" strike="noStrike">
              <a:solidFill>
                <a:schemeClr val="dk1"/>
              </a:solidFill>
              <a:latin typeface="Poppins Medium"/>
              <a:ea typeface="Poppins Medium"/>
              <a:cs typeface="Poppins Medium"/>
              <a:sym typeface="Poppins Medium"/>
            </a:endParaRPr>
          </a:p>
          <a:p>
            <a:pPr indent="-375119" lvl="1" marL="749880" marR="0" rtl="0" algn="just">
              <a:lnSpc>
                <a:spcPct val="139770"/>
              </a:lnSpc>
              <a:spcBef>
                <a:spcPts val="0"/>
              </a:spcBef>
              <a:spcAft>
                <a:spcPts val="0"/>
              </a:spcAft>
              <a:buClr>
                <a:srgbClr val="000000"/>
              </a:buClr>
              <a:buSzPts val="3480"/>
              <a:buFont typeface="Poppins Medium"/>
              <a:buChar char="•"/>
            </a:pPr>
            <a:r>
              <a:rPr b="0" i="0" lang="en-US" sz="3480" u="none" cap="none" strike="noStrike">
                <a:solidFill>
                  <a:srgbClr val="000000"/>
                </a:solidFill>
                <a:latin typeface="Poppins Medium"/>
                <a:ea typeface="Poppins Medium"/>
                <a:cs typeface="Poppins Medium"/>
                <a:sym typeface="Poppins Medium"/>
              </a:rPr>
              <a:t>Dificuldades/Sugestões: Utilização do SVN, descrever as ideias no documento de visão. Nenhuma sugestão.</a:t>
            </a:r>
            <a:endParaRPr b="0" i="0" sz="3480" u="none" cap="none" strike="noStrike">
              <a:solidFill>
                <a:schemeClr val="dk1"/>
              </a:solidFill>
              <a:latin typeface="Poppins Medium"/>
              <a:ea typeface="Poppins Medium"/>
              <a:cs typeface="Poppins Medium"/>
              <a:sym typeface="Poppins Medium"/>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733" name="Shape 733"/>
        <p:cNvGrpSpPr/>
        <p:nvPr/>
      </p:nvGrpSpPr>
      <p:grpSpPr>
        <a:xfrm>
          <a:off x="0" y="0"/>
          <a:ext cx="0" cy="0"/>
          <a:chOff x="0" y="0"/>
          <a:chExt cx="0" cy="0"/>
        </a:xfrm>
      </p:grpSpPr>
      <p:pic>
        <p:nvPicPr>
          <p:cNvPr id="734" name="Google Shape;734;p92"/>
          <p:cNvPicPr preferRelativeResize="0"/>
          <p:nvPr/>
        </p:nvPicPr>
        <p:blipFill rotWithShape="1">
          <a:blip r:embed="rId3">
            <a:alphaModFix/>
          </a:blip>
          <a:srcRect b="0" l="0" r="0" t="0"/>
          <a:stretch/>
        </p:blipFill>
        <p:spPr>
          <a:xfrm rot="967800">
            <a:off x="14301720" y="-3411720"/>
            <a:ext cx="8369640" cy="8880480"/>
          </a:xfrm>
          <a:prstGeom prst="rect">
            <a:avLst/>
          </a:prstGeom>
          <a:noFill/>
          <a:ln>
            <a:noFill/>
          </a:ln>
        </p:spPr>
      </p:pic>
      <p:sp>
        <p:nvSpPr>
          <p:cNvPr id="735" name="Google Shape;735;p92"/>
          <p:cNvSpPr/>
          <p:nvPr/>
        </p:nvSpPr>
        <p:spPr>
          <a:xfrm>
            <a:off x="1028880" y="1028880"/>
            <a:ext cx="16776000" cy="111204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Arial"/>
              <a:buNone/>
            </a:pPr>
            <a:r>
              <a:rPr b="0" i="0" lang="en-US" sz="7300" u="none" cap="none" strike="noStrike">
                <a:solidFill>
                  <a:srgbClr val="000000"/>
                </a:solidFill>
                <a:latin typeface="Poppins Medium"/>
                <a:ea typeface="Poppins Medium"/>
                <a:cs typeface="Poppins Medium"/>
                <a:sym typeface="Poppins Medium"/>
              </a:rPr>
              <a:t>APRESENTAÇÃO DOS INTEGRANTES</a:t>
            </a:r>
            <a:endParaRPr b="0" i="0" sz="7300" u="none" cap="none" strike="noStrike">
              <a:solidFill>
                <a:schemeClr val="dk1"/>
              </a:solidFill>
              <a:latin typeface="Arial"/>
              <a:ea typeface="Arial"/>
              <a:cs typeface="Arial"/>
              <a:sym typeface="Arial"/>
            </a:endParaRPr>
          </a:p>
        </p:txBody>
      </p:sp>
      <p:sp>
        <p:nvSpPr>
          <p:cNvPr id="736" name="Google Shape;736;p92"/>
          <p:cNvSpPr/>
          <p:nvPr/>
        </p:nvSpPr>
        <p:spPr>
          <a:xfrm>
            <a:off x="1028875" y="3299749"/>
            <a:ext cx="16436100" cy="4271400"/>
          </a:xfrm>
          <a:prstGeom prst="rect">
            <a:avLst/>
          </a:prstGeom>
          <a:noFill/>
          <a:ln>
            <a:noFill/>
          </a:ln>
        </p:spPr>
        <p:txBody>
          <a:bodyPr anchorCtr="0" anchor="t" bIns="0" lIns="0" spcFirstLastPara="1" rIns="0" wrap="square" tIns="0">
            <a:noAutofit/>
          </a:bodyPr>
          <a:lstStyle/>
          <a:p>
            <a:pPr indent="-375120" lvl="1" marL="749880" marR="0" rtl="0" algn="just">
              <a:lnSpc>
                <a:spcPct val="139770"/>
              </a:lnSpc>
              <a:spcBef>
                <a:spcPts val="0"/>
              </a:spcBef>
              <a:spcAft>
                <a:spcPts val="0"/>
              </a:spcAft>
              <a:buClr>
                <a:srgbClr val="000000"/>
              </a:buClr>
              <a:buSzPts val="3480"/>
              <a:buFont typeface="Arial"/>
              <a:buChar char="•"/>
            </a:pPr>
            <a:r>
              <a:rPr b="0" i="0" lang="en-US" sz="3480" u="none" cap="none" strike="noStrike">
                <a:solidFill>
                  <a:srgbClr val="000000"/>
                </a:solidFill>
                <a:latin typeface="Poppins Medium"/>
                <a:ea typeface="Poppins Medium"/>
                <a:cs typeface="Poppins Medium"/>
                <a:sym typeface="Poppins Medium"/>
              </a:rPr>
              <a:t>Nome: Larissa Pereira Freitas</a:t>
            </a:r>
            <a:endParaRPr b="0" i="0" sz="3480" u="none" cap="none" strike="noStrike">
              <a:solidFill>
                <a:schemeClr val="dk1"/>
              </a:solidFill>
              <a:latin typeface="Poppins Medium"/>
              <a:ea typeface="Poppins Medium"/>
              <a:cs typeface="Poppins Medium"/>
              <a:sym typeface="Poppins Medium"/>
            </a:endParaRPr>
          </a:p>
          <a:p>
            <a:pPr indent="-375120" lvl="1" marL="749880" marR="0" rtl="0" algn="just">
              <a:lnSpc>
                <a:spcPct val="139770"/>
              </a:lnSpc>
              <a:spcBef>
                <a:spcPts val="0"/>
              </a:spcBef>
              <a:spcAft>
                <a:spcPts val="0"/>
              </a:spcAft>
              <a:buClr>
                <a:srgbClr val="000000"/>
              </a:buClr>
              <a:buSzPts val="3480"/>
              <a:buFont typeface="Arial"/>
              <a:buChar char="•"/>
            </a:pPr>
            <a:r>
              <a:rPr b="0" i="0" lang="en-US" sz="3480" u="none" cap="none" strike="noStrike">
                <a:solidFill>
                  <a:srgbClr val="000000"/>
                </a:solidFill>
                <a:latin typeface="Poppins Medium"/>
                <a:ea typeface="Poppins Medium"/>
                <a:cs typeface="Poppins Medium"/>
                <a:sym typeface="Poppins Medium"/>
              </a:rPr>
              <a:t>Papel: DBA</a:t>
            </a:r>
            <a:endParaRPr b="0" i="0" sz="3480" u="none" cap="none" strike="noStrike">
              <a:solidFill>
                <a:schemeClr val="dk1"/>
              </a:solidFill>
              <a:latin typeface="Poppins Medium"/>
              <a:ea typeface="Poppins Medium"/>
              <a:cs typeface="Poppins Medium"/>
              <a:sym typeface="Poppins Medium"/>
            </a:endParaRPr>
          </a:p>
          <a:p>
            <a:pPr indent="-375120" lvl="1" marL="749880" marR="0" rtl="0" algn="just">
              <a:lnSpc>
                <a:spcPct val="139770"/>
              </a:lnSpc>
              <a:spcBef>
                <a:spcPts val="0"/>
              </a:spcBef>
              <a:spcAft>
                <a:spcPts val="0"/>
              </a:spcAft>
              <a:buClr>
                <a:srgbClr val="000000"/>
              </a:buClr>
              <a:buSzPts val="3480"/>
              <a:buFont typeface="Arial"/>
              <a:buChar char="•"/>
            </a:pPr>
            <a:r>
              <a:rPr b="0" i="0" lang="en-US" sz="3480" u="none" cap="none" strike="noStrike">
                <a:solidFill>
                  <a:srgbClr val="000000"/>
                </a:solidFill>
                <a:latin typeface="Poppins Medium"/>
                <a:ea typeface="Poppins Medium"/>
                <a:cs typeface="Poppins Medium"/>
                <a:sym typeface="Poppins Medium"/>
              </a:rPr>
              <a:t>Atividades que executou: Elaboração de template e do documento de requisitos.</a:t>
            </a:r>
            <a:endParaRPr b="0" i="0" sz="3480" u="none" cap="none" strike="noStrike">
              <a:solidFill>
                <a:schemeClr val="dk1"/>
              </a:solidFill>
              <a:latin typeface="Poppins Medium"/>
              <a:ea typeface="Poppins Medium"/>
              <a:cs typeface="Poppins Medium"/>
              <a:sym typeface="Poppins Medium"/>
            </a:endParaRPr>
          </a:p>
          <a:p>
            <a:pPr indent="-375120" lvl="1" marL="749880" marR="0" rtl="0" algn="just">
              <a:lnSpc>
                <a:spcPct val="139770"/>
              </a:lnSpc>
              <a:spcBef>
                <a:spcPts val="0"/>
              </a:spcBef>
              <a:spcAft>
                <a:spcPts val="0"/>
              </a:spcAft>
              <a:buClr>
                <a:srgbClr val="000000"/>
              </a:buClr>
              <a:buSzPts val="3480"/>
              <a:buFont typeface="Arial"/>
              <a:buChar char="•"/>
            </a:pPr>
            <a:r>
              <a:rPr b="0" i="0" lang="en-US" sz="3480" u="none" cap="none" strike="noStrike">
                <a:solidFill>
                  <a:srgbClr val="000000"/>
                </a:solidFill>
                <a:latin typeface="Poppins Medium"/>
                <a:ea typeface="Poppins Medium"/>
                <a:cs typeface="Poppins Medium"/>
                <a:sym typeface="Poppins Medium"/>
              </a:rPr>
              <a:t>Dificuldades/Sugestões: Falta de comunicação entre os integrantes do módulo</a:t>
            </a:r>
            <a:r>
              <a:rPr b="0" i="0" lang="en-US" sz="3480" u="none" cap="none" strike="noStrike">
                <a:solidFill>
                  <a:srgbClr val="000000"/>
                </a:solidFill>
                <a:latin typeface="arial"/>
                <a:ea typeface="arial"/>
                <a:cs typeface="arial"/>
                <a:sym typeface="arial"/>
              </a:rPr>
              <a:t>. </a:t>
            </a:r>
            <a:endParaRPr b="0" i="0" sz="3480" u="none" cap="none" strike="noStrike">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126" name="Shape 126"/>
        <p:cNvGrpSpPr/>
        <p:nvPr/>
      </p:nvGrpSpPr>
      <p:grpSpPr>
        <a:xfrm>
          <a:off x="0" y="0"/>
          <a:ext cx="0" cy="0"/>
          <a:chOff x="0" y="0"/>
          <a:chExt cx="0" cy="0"/>
        </a:xfrm>
      </p:grpSpPr>
      <p:pic>
        <p:nvPicPr>
          <p:cNvPr id="127" name="Google Shape;127;p21"/>
          <p:cNvPicPr preferRelativeResize="0"/>
          <p:nvPr/>
        </p:nvPicPr>
        <p:blipFill rotWithShape="1">
          <a:blip r:embed="rId3">
            <a:alphaModFix/>
          </a:blip>
          <a:srcRect b="0" l="0" r="0" t="0"/>
          <a:stretch/>
        </p:blipFill>
        <p:spPr>
          <a:xfrm rot="7617600">
            <a:off x="14376600" y="4604760"/>
            <a:ext cx="8796960" cy="10488240"/>
          </a:xfrm>
          <a:prstGeom prst="rect">
            <a:avLst/>
          </a:prstGeom>
          <a:noFill/>
          <a:ln>
            <a:noFill/>
          </a:ln>
        </p:spPr>
      </p:pic>
      <p:sp>
        <p:nvSpPr>
          <p:cNvPr id="128" name="Google Shape;128;p21"/>
          <p:cNvSpPr/>
          <p:nvPr/>
        </p:nvSpPr>
        <p:spPr>
          <a:xfrm>
            <a:off x="1198080" y="480960"/>
            <a:ext cx="15891480" cy="222605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6500"/>
              <a:buFont typeface="Arial"/>
              <a:buNone/>
            </a:pPr>
            <a:r>
              <a:rPr b="0" i="0" lang="en-US" sz="6500" u="none" cap="none" strike="noStrike">
                <a:solidFill>
                  <a:schemeClr val="dk1"/>
                </a:solidFill>
                <a:latin typeface="Poppins Medium"/>
                <a:ea typeface="Poppins Medium"/>
                <a:cs typeface="Poppins Medium"/>
                <a:sym typeface="Poppins Medium"/>
              </a:rPr>
              <a:t>NECESSIDADES QUE O PROJETO DEVE ATENDER</a:t>
            </a:r>
            <a:endParaRPr b="0" i="0" sz="6000" u="none" cap="none" strike="noStrike">
              <a:solidFill>
                <a:schemeClr val="dk1"/>
              </a:solidFill>
              <a:latin typeface="Arial"/>
              <a:ea typeface="Arial"/>
              <a:cs typeface="Arial"/>
              <a:sym typeface="Arial"/>
            </a:endParaRPr>
          </a:p>
        </p:txBody>
      </p:sp>
      <p:sp>
        <p:nvSpPr>
          <p:cNvPr id="129" name="Google Shape;129;p21"/>
          <p:cNvSpPr txBox="1"/>
          <p:nvPr/>
        </p:nvSpPr>
        <p:spPr>
          <a:xfrm>
            <a:off x="1094816" y="2707019"/>
            <a:ext cx="15588300" cy="628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700"/>
              <a:buFont typeface="Arial"/>
              <a:buNone/>
            </a:pPr>
            <a:r>
              <a:rPr b="1" i="0" lang="en-US" sz="2700" u="none" cap="none" strike="noStrike">
                <a:solidFill>
                  <a:schemeClr val="dk1"/>
                </a:solidFill>
                <a:latin typeface="Poppins Medium"/>
                <a:ea typeface="Poppins Medium"/>
                <a:cs typeface="Poppins Medium"/>
                <a:sym typeface="Poppins Medium"/>
              </a:rPr>
              <a:t>Módulo 05: Administrativo</a:t>
            </a:r>
            <a:endParaRPr b="0" i="0" sz="1400" u="none" cap="none" strike="noStrike">
              <a:solidFill>
                <a:srgbClr val="000000"/>
              </a:solidFill>
              <a:latin typeface="Arial"/>
              <a:ea typeface="Arial"/>
              <a:cs typeface="Arial"/>
              <a:sym typeface="Arial"/>
            </a:endParaRPr>
          </a:p>
          <a:p>
            <a:pPr indent="-457200" lvl="0" marL="457200" marR="0" rtl="0" algn="just">
              <a:lnSpc>
                <a:spcPct val="100000"/>
              </a:lnSpc>
              <a:spcBef>
                <a:spcPts val="0"/>
              </a:spcBef>
              <a:spcAft>
                <a:spcPts val="0"/>
              </a:spcAft>
              <a:buClr>
                <a:schemeClr val="dk1"/>
              </a:buClr>
              <a:buSzPts val="2700"/>
              <a:buFont typeface="Arial"/>
              <a:buChar char="•"/>
            </a:pPr>
            <a:r>
              <a:rPr b="0" i="1" lang="en-US" sz="2700" u="none" cap="none" strike="noStrike">
                <a:solidFill>
                  <a:schemeClr val="dk1"/>
                </a:solidFill>
                <a:latin typeface="Poppins Medium"/>
                <a:ea typeface="Poppins Medium"/>
                <a:cs typeface="Poppins Medium"/>
                <a:sym typeface="Poppins Medium"/>
              </a:rPr>
              <a:t>Guia Médico (Depende da especialidade);</a:t>
            </a:r>
            <a:endParaRPr b="0" i="0" sz="2700" u="none" cap="none" strike="noStrike">
              <a:solidFill>
                <a:schemeClr val="dk1"/>
              </a:solidFill>
              <a:latin typeface="Poppins Medium"/>
              <a:ea typeface="Poppins Medium"/>
              <a:cs typeface="Poppins Medium"/>
              <a:sym typeface="Poppins Medium"/>
            </a:endParaRPr>
          </a:p>
          <a:p>
            <a:pPr indent="-457200" lvl="0" marL="457200" marR="0" rtl="0" algn="just">
              <a:lnSpc>
                <a:spcPct val="100000"/>
              </a:lnSpc>
              <a:spcBef>
                <a:spcPts val="0"/>
              </a:spcBef>
              <a:spcAft>
                <a:spcPts val="0"/>
              </a:spcAft>
              <a:buClr>
                <a:schemeClr val="dk1"/>
              </a:buClr>
              <a:buSzPts val="2700"/>
              <a:buFont typeface="Arial"/>
              <a:buChar char="•"/>
            </a:pPr>
            <a:r>
              <a:rPr b="0" i="1" lang="en-US" sz="2700" u="none" cap="none" strike="noStrike">
                <a:solidFill>
                  <a:schemeClr val="dk1"/>
                </a:solidFill>
                <a:latin typeface="Poppins Medium"/>
                <a:ea typeface="Poppins Medium"/>
                <a:cs typeface="Poppins Medium"/>
                <a:sym typeface="Poppins Medium"/>
              </a:rPr>
              <a:t>Gestão das Especialidades Médicas;</a:t>
            </a:r>
            <a:endParaRPr b="0" i="0" sz="2700" u="none" cap="none" strike="noStrike">
              <a:solidFill>
                <a:schemeClr val="dk1"/>
              </a:solidFill>
              <a:latin typeface="Poppins Medium"/>
              <a:ea typeface="Poppins Medium"/>
              <a:cs typeface="Poppins Medium"/>
              <a:sym typeface="Poppins Medium"/>
            </a:endParaRPr>
          </a:p>
          <a:p>
            <a:pPr indent="-457200" lvl="0" marL="457200" marR="0" rtl="0" algn="just">
              <a:lnSpc>
                <a:spcPct val="100000"/>
              </a:lnSpc>
              <a:spcBef>
                <a:spcPts val="0"/>
              </a:spcBef>
              <a:spcAft>
                <a:spcPts val="0"/>
              </a:spcAft>
              <a:buClr>
                <a:schemeClr val="dk1"/>
              </a:buClr>
              <a:buSzPts val="2700"/>
              <a:buFont typeface="Arial"/>
              <a:buChar char="•"/>
            </a:pPr>
            <a:r>
              <a:rPr b="0" i="1" lang="en-US" sz="2700" u="none" cap="none" strike="noStrike">
                <a:solidFill>
                  <a:schemeClr val="dk1"/>
                </a:solidFill>
                <a:latin typeface="Poppins Medium"/>
                <a:ea typeface="Poppins Medium"/>
                <a:cs typeface="Poppins Medium"/>
                <a:sym typeface="Poppins Medium"/>
              </a:rPr>
              <a:t>Gestão dos tipos de remédios;</a:t>
            </a:r>
            <a:endParaRPr b="0" i="0" sz="2700" u="none" cap="none" strike="noStrike">
              <a:solidFill>
                <a:schemeClr val="dk1"/>
              </a:solidFill>
              <a:latin typeface="Poppins Medium"/>
              <a:ea typeface="Poppins Medium"/>
              <a:cs typeface="Poppins Medium"/>
              <a:sym typeface="Poppins Medium"/>
            </a:endParaRPr>
          </a:p>
          <a:p>
            <a:pPr indent="-457200" lvl="0" marL="457200" marR="0" rtl="0" algn="just">
              <a:lnSpc>
                <a:spcPct val="100000"/>
              </a:lnSpc>
              <a:spcBef>
                <a:spcPts val="0"/>
              </a:spcBef>
              <a:spcAft>
                <a:spcPts val="0"/>
              </a:spcAft>
              <a:buClr>
                <a:schemeClr val="dk1"/>
              </a:buClr>
              <a:buSzPts val="2700"/>
              <a:buFont typeface="Arial"/>
              <a:buChar char="•"/>
            </a:pPr>
            <a:r>
              <a:rPr b="0" i="1" lang="en-US" sz="2700" u="none" cap="none" strike="noStrike">
                <a:solidFill>
                  <a:schemeClr val="dk1"/>
                </a:solidFill>
                <a:latin typeface="Poppins Medium"/>
                <a:ea typeface="Poppins Medium"/>
                <a:cs typeface="Poppins Medium"/>
                <a:sym typeface="Poppins Medium"/>
              </a:rPr>
              <a:t>Gestão de remédios;</a:t>
            </a:r>
            <a:endParaRPr b="0" i="0" sz="2700" u="none" cap="none" strike="noStrike">
              <a:solidFill>
                <a:schemeClr val="dk1"/>
              </a:solidFill>
              <a:latin typeface="Poppins Medium"/>
              <a:ea typeface="Poppins Medium"/>
              <a:cs typeface="Poppins Medium"/>
              <a:sym typeface="Poppins Medium"/>
            </a:endParaRPr>
          </a:p>
          <a:p>
            <a:pPr indent="-457200" lvl="0" marL="457200" marR="0" rtl="0" algn="just">
              <a:lnSpc>
                <a:spcPct val="100000"/>
              </a:lnSpc>
              <a:spcBef>
                <a:spcPts val="0"/>
              </a:spcBef>
              <a:spcAft>
                <a:spcPts val="0"/>
              </a:spcAft>
              <a:buClr>
                <a:schemeClr val="dk1"/>
              </a:buClr>
              <a:buSzPts val="2700"/>
              <a:buFont typeface="Arial"/>
              <a:buChar char="•"/>
            </a:pPr>
            <a:r>
              <a:rPr b="0" i="1" lang="en-US" sz="2700" u="none" cap="none" strike="noStrike">
                <a:solidFill>
                  <a:schemeClr val="dk1"/>
                </a:solidFill>
                <a:latin typeface="Poppins Medium"/>
                <a:ea typeface="Poppins Medium"/>
                <a:cs typeface="Poppins Medium"/>
                <a:sym typeface="Poppins Medium"/>
              </a:rPr>
              <a:t>Gestão dos Contatos Setoriais (Telefone, Whatsapp e Email) - Listagem dos que os Pacientes Podem Visualizar;</a:t>
            </a:r>
            <a:endParaRPr b="0" i="0" sz="2700" u="none" cap="none" strike="noStrike">
              <a:solidFill>
                <a:schemeClr val="dk1"/>
              </a:solidFill>
              <a:latin typeface="Poppins Medium"/>
              <a:ea typeface="Poppins Medium"/>
              <a:cs typeface="Poppins Medium"/>
              <a:sym typeface="Poppins Medium"/>
            </a:endParaRPr>
          </a:p>
          <a:p>
            <a:pPr indent="-457200" lvl="0" marL="457200" marR="0" rtl="0" algn="just">
              <a:lnSpc>
                <a:spcPct val="100000"/>
              </a:lnSpc>
              <a:spcBef>
                <a:spcPts val="0"/>
              </a:spcBef>
              <a:spcAft>
                <a:spcPts val="0"/>
              </a:spcAft>
              <a:buClr>
                <a:schemeClr val="dk1"/>
              </a:buClr>
              <a:buSzPts val="2700"/>
              <a:buFont typeface="Arial"/>
              <a:buChar char="•"/>
            </a:pPr>
            <a:r>
              <a:rPr b="0" i="1" lang="en-US" sz="2700" u="none" cap="none" strike="noStrike">
                <a:solidFill>
                  <a:schemeClr val="dk1"/>
                </a:solidFill>
                <a:latin typeface="Poppins Medium"/>
                <a:ea typeface="Poppins Medium"/>
                <a:cs typeface="Poppins Medium"/>
                <a:sym typeface="Poppins Medium"/>
              </a:rPr>
              <a:t>Gestão dos Planos Médicos Disponíveis - Definição de benefícios;</a:t>
            </a:r>
            <a:endParaRPr b="0" i="0" sz="2700" u="none" cap="none" strike="noStrike">
              <a:solidFill>
                <a:schemeClr val="dk1"/>
              </a:solidFill>
              <a:latin typeface="Poppins Medium"/>
              <a:ea typeface="Poppins Medium"/>
              <a:cs typeface="Poppins Medium"/>
              <a:sym typeface="Poppins Medium"/>
            </a:endParaRPr>
          </a:p>
          <a:p>
            <a:pPr indent="-457200" lvl="0" marL="457200" marR="0" rtl="0" algn="just">
              <a:lnSpc>
                <a:spcPct val="100000"/>
              </a:lnSpc>
              <a:spcBef>
                <a:spcPts val="0"/>
              </a:spcBef>
              <a:spcAft>
                <a:spcPts val="0"/>
              </a:spcAft>
              <a:buClr>
                <a:schemeClr val="dk1"/>
              </a:buClr>
              <a:buSzPts val="2700"/>
              <a:buFont typeface="Arial"/>
              <a:buChar char="•"/>
            </a:pPr>
            <a:r>
              <a:rPr b="0" i="1" lang="en-US" sz="2700" u="none" cap="none" strike="noStrike">
                <a:solidFill>
                  <a:schemeClr val="dk1"/>
                </a:solidFill>
                <a:latin typeface="Poppins Medium"/>
                <a:ea typeface="Poppins Medium"/>
                <a:cs typeface="Poppins Medium"/>
                <a:sym typeface="Poppins Medium"/>
              </a:rPr>
              <a:t>Gestão dos Pagamentos (Planos Médicos);</a:t>
            </a:r>
            <a:endParaRPr b="0" i="0" sz="2700" u="none" cap="none" strike="noStrike">
              <a:solidFill>
                <a:schemeClr val="dk1"/>
              </a:solidFill>
              <a:latin typeface="Poppins Medium"/>
              <a:ea typeface="Poppins Medium"/>
              <a:cs typeface="Poppins Medium"/>
              <a:sym typeface="Poppins Medium"/>
            </a:endParaRPr>
          </a:p>
          <a:p>
            <a:pPr indent="-457200" lvl="0" marL="457200" marR="0" rtl="0" algn="just">
              <a:lnSpc>
                <a:spcPct val="100000"/>
              </a:lnSpc>
              <a:spcBef>
                <a:spcPts val="0"/>
              </a:spcBef>
              <a:spcAft>
                <a:spcPts val="0"/>
              </a:spcAft>
              <a:buClr>
                <a:schemeClr val="dk1"/>
              </a:buClr>
              <a:buSzPts val="2700"/>
              <a:buFont typeface="Arial"/>
              <a:buChar char="•"/>
            </a:pPr>
            <a:r>
              <a:rPr b="0" i="1" lang="en-US" sz="2700" u="none" cap="none" strike="noStrike">
                <a:solidFill>
                  <a:schemeClr val="dk1"/>
                </a:solidFill>
                <a:latin typeface="Poppins Medium"/>
                <a:ea typeface="Poppins Medium"/>
                <a:cs typeface="Poppins Medium"/>
                <a:sym typeface="Poppins Medium"/>
              </a:rPr>
              <a:t>Ativação ou Desativação do Acesso dos Pacientes (Inadimplências);</a:t>
            </a:r>
            <a:r>
              <a:rPr b="0" i="0" lang="en-US" sz="2700" u="none" cap="none" strike="noStrike">
                <a:solidFill>
                  <a:schemeClr val="dk1"/>
                </a:solidFill>
                <a:latin typeface="Poppins Medium"/>
                <a:ea typeface="Poppins Medium"/>
                <a:cs typeface="Poppins Medium"/>
                <a:sym typeface="Poppins Medium"/>
              </a:rPr>
              <a:t> </a:t>
            </a:r>
            <a:endParaRPr b="0" i="0" sz="2700" u="none" cap="none" strike="noStrike">
              <a:solidFill>
                <a:schemeClr val="dk1"/>
              </a:solidFill>
              <a:latin typeface="Poppins Medium"/>
              <a:ea typeface="Poppins Medium"/>
              <a:cs typeface="Poppins Medium"/>
              <a:sym typeface="Poppins Medium"/>
            </a:endParaRPr>
          </a:p>
          <a:p>
            <a:pPr indent="-457200" lvl="0" marL="457200" marR="0" rtl="0" algn="just">
              <a:lnSpc>
                <a:spcPct val="100000"/>
              </a:lnSpc>
              <a:spcBef>
                <a:spcPts val="0"/>
              </a:spcBef>
              <a:spcAft>
                <a:spcPts val="0"/>
              </a:spcAft>
              <a:buClr>
                <a:schemeClr val="dk1"/>
              </a:buClr>
              <a:buSzPts val="2700"/>
              <a:buFont typeface="Arial"/>
              <a:buChar char="•"/>
            </a:pPr>
            <a:r>
              <a:rPr b="0" i="1" lang="en-US" sz="2700" u="none" cap="none" strike="noStrike">
                <a:solidFill>
                  <a:schemeClr val="dk1"/>
                </a:solidFill>
                <a:latin typeface="Poppins Medium"/>
                <a:ea typeface="Poppins Medium"/>
                <a:cs typeface="Poppins Medium"/>
                <a:sym typeface="Poppins Medium"/>
              </a:rPr>
              <a:t>Gestão das Folhas de Consultas Online ou Presenciais - Pagamentos;</a:t>
            </a:r>
            <a:endParaRPr b="0" i="0" sz="2700" u="none" cap="none" strike="noStrike">
              <a:solidFill>
                <a:schemeClr val="dk1"/>
              </a:solidFill>
              <a:latin typeface="Poppins Medium"/>
              <a:ea typeface="Poppins Medium"/>
              <a:cs typeface="Poppins Medium"/>
              <a:sym typeface="Poppins Medium"/>
            </a:endParaRPr>
          </a:p>
          <a:p>
            <a:pPr indent="-457200" lvl="0" marL="457200" marR="0" rtl="0" algn="just">
              <a:lnSpc>
                <a:spcPct val="100000"/>
              </a:lnSpc>
              <a:spcBef>
                <a:spcPts val="0"/>
              </a:spcBef>
              <a:spcAft>
                <a:spcPts val="0"/>
              </a:spcAft>
              <a:buClr>
                <a:schemeClr val="dk1"/>
              </a:buClr>
              <a:buSzPts val="2700"/>
              <a:buFont typeface="Arial"/>
              <a:buChar char="•"/>
            </a:pPr>
            <a:r>
              <a:rPr b="0" i="1" lang="en-US" sz="2700" u="none" cap="none" strike="noStrike">
                <a:solidFill>
                  <a:schemeClr val="dk1"/>
                </a:solidFill>
                <a:latin typeface="Poppins Medium"/>
                <a:ea typeface="Poppins Medium"/>
                <a:cs typeface="Poppins Medium"/>
                <a:sym typeface="Poppins Medium"/>
              </a:rPr>
              <a:t>Ouvidoria.</a:t>
            </a:r>
            <a:endParaRPr b="0" i="0" sz="2700" u="none" cap="none" strike="noStrike">
              <a:solidFill>
                <a:schemeClr val="dk1"/>
              </a:solidFill>
              <a:latin typeface="Poppins Medium"/>
              <a:ea typeface="Poppins Medium"/>
              <a:cs typeface="Poppins Medium"/>
              <a:sym typeface="Poppins Medium"/>
            </a:endParaRPr>
          </a:p>
          <a:p>
            <a:pPr indent="-190500" lvl="0" marL="342900" marR="0" rtl="0" algn="just">
              <a:lnSpc>
                <a:spcPct val="100000"/>
              </a:lnSpc>
              <a:spcBef>
                <a:spcPts val="0"/>
              </a:spcBef>
              <a:spcAft>
                <a:spcPts val="0"/>
              </a:spcAft>
              <a:buClr>
                <a:schemeClr val="dk1"/>
              </a:buClr>
              <a:buSzPts val="2400"/>
              <a:buFont typeface="Courier New"/>
              <a:buNone/>
            </a:pPr>
            <a:r>
              <a:t/>
            </a:r>
            <a:endParaRPr b="0" i="0" sz="2400" u="none" cap="none" strike="noStrike">
              <a:solidFill>
                <a:schemeClr val="dk1"/>
              </a:solidFill>
              <a:latin typeface="Poppins Light"/>
              <a:ea typeface="Poppins Light"/>
              <a:cs typeface="Poppins Light"/>
              <a:sym typeface="Poppins Light"/>
            </a:endParaRPr>
          </a:p>
          <a:p>
            <a:pPr indent="0" lvl="0" marL="914400" marR="0" rtl="0" algn="just">
              <a:lnSpc>
                <a:spcPct val="100000"/>
              </a:lnSpc>
              <a:spcBef>
                <a:spcPts val="0"/>
              </a:spcBef>
              <a:spcAft>
                <a:spcPts val="0"/>
              </a:spcAft>
              <a:buClr>
                <a:srgbClr val="000000"/>
              </a:buClr>
              <a:buSzPts val="1800"/>
              <a:buFont typeface="Arial"/>
              <a:buNone/>
            </a:pPr>
            <a:r>
              <a:rPr b="0" i="1" lang="en-US" sz="1800" u="none" cap="none" strike="noStrike">
                <a:solidFill>
                  <a:schemeClr val="dk1"/>
                </a:solidFill>
                <a:latin typeface="Poppins Light"/>
                <a:ea typeface="Poppins Light"/>
                <a:cs typeface="Poppins Light"/>
                <a:sym typeface="Poppins Light"/>
              </a:rPr>
              <a:t> </a:t>
            </a:r>
            <a:endParaRPr b="0" i="0" sz="1800" u="none" cap="none" strike="noStrike">
              <a:solidFill>
                <a:schemeClr val="dk1"/>
              </a:solidFill>
              <a:latin typeface="Poppins Light"/>
              <a:ea typeface="Poppins Light"/>
              <a:cs typeface="Poppins Light"/>
              <a:sym typeface="Poppins Light"/>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Poppins Light"/>
              <a:ea typeface="Poppins Light"/>
              <a:cs typeface="Poppins Light"/>
              <a:sym typeface="Poppins Light"/>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Poppins Light"/>
              <a:ea typeface="Poppins Light"/>
              <a:cs typeface="Poppins Light"/>
              <a:sym typeface="Poppins Light"/>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740" name="Shape 740"/>
        <p:cNvGrpSpPr/>
        <p:nvPr/>
      </p:nvGrpSpPr>
      <p:grpSpPr>
        <a:xfrm>
          <a:off x="0" y="0"/>
          <a:ext cx="0" cy="0"/>
          <a:chOff x="0" y="0"/>
          <a:chExt cx="0" cy="0"/>
        </a:xfrm>
      </p:grpSpPr>
      <p:sp>
        <p:nvSpPr>
          <p:cNvPr id="741" name="Google Shape;741;p93"/>
          <p:cNvSpPr/>
          <p:nvPr/>
        </p:nvSpPr>
        <p:spPr>
          <a:xfrm>
            <a:off x="1028880" y="1028880"/>
            <a:ext cx="16776000" cy="11121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Poppins Medium"/>
              <a:buNone/>
            </a:pPr>
            <a:r>
              <a:rPr b="0" i="0" lang="en-US" sz="7300" u="none" cap="none" strike="noStrike">
                <a:solidFill>
                  <a:srgbClr val="000000"/>
                </a:solidFill>
                <a:latin typeface="Poppins Medium"/>
                <a:ea typeface="Poppins Medium"/>
                <a:cs typeface="Poppins Medium"/>
                <a:sym typeface="Poppins Medium"/>
              </a:rPr>
              <a:t>APRESENTAÇÃO DOS INTEGRANTES</a:t>
            </a:r>
            <a:endParaRPr b="0" i="0" sz="7300" u="none" cap="none" strike="noStrike">
              <a:solidFill>
                <a:schemeClr val="dk1"/>
              </a:solidFill>
              <a:latin typeface="Arial"/>
              <a:ea typeface="Arial"/>
              <a:cs typeface="Arial"/>
              <a:sym typeface="Arial"/>
            </a:endParaRPr>
          </a:p>
        </p:txBody>
      </p:sp>
      <p:pic>
        <p:nvPicPr>
          <p:cNvPr id="742" name="Google Shape;742;p93"/>
          <p:cNvPicPr preferRelativeResize="0"/>
          <p:nvPr/>
        </p:nvPicPr>
        <p:blipFill rotWithShape="1">
          <a:blip r:embed="rId3">
            <a:alphaModFix/>
          </a:blip>
          <a:srcRect b="0" l="0" r="0" t="0"/>
          <a:stretch/>
        </p:blipFill>
        <p:spPr>
          <a:xfrm rot="-1765800">
            <a:off x="-3156480" y="4818240"/>
            <a:ext cx="8369640" cy="8880480"/>
          </a:xfrm>
          <a:prstGeom prst="rect">
            <a:avLst/>
          </a:prstGeom>
          <a:noFill/>
          <a:ln>
            <a:noFill/>
          </a:ln>
        </p:spPr>
      </p:pic>
      <p:sp>
        <p:nvSpPr>
          <p:cNvPr id="743" name="Google Shape;743;p93"/>
          <p:cNvSpPr/>
          <p:nvPr/>
        </p:nvSpPr>
        <p:spPr>
          <a:xfrm>
            <a:off x="1418905" y="2979239"/>
            <a:ext cx="13340100" cy="6181500"/>
          </a:xfrm>
          <a:prstGeom prst="rect">
            <a:avLst/>
          </a:prstGeom>
          <a:noFill/>
          <a:ln>
            <a:noFill/>
          </a:ln>
        </p:spPr>
        <p:txBody>
          <a:bodyPr anchorCtr="0" anchor="t" bIns="0" lIns="0" spcFirstLastPara="1" rIns="0" wrap="square" tIns="0">
            <a:noAutofit/>
          </a:bodyPr>
          <a:lstStyle/>
          <a:p>
            <a:pPr indent="-375119" lvl="1" marL="749880" marR="0" rtl="0" algn="l">
              <a:lnSpc>
                <a:spcPct val="139770"/>
              </a:lnSpc>
              <a:spcBef>
                <a:spcPts val="0"/>
              </a:spcBef>
              <a:spcAft>
                <a:spcPts val="0"/>
              </a:spcAft>
              <a:buClr>
                <a:srgbClr val="000000"/>
              </a:buClr>
              <a:buSzPts val="3480"/>
              <a:buFont typeface="Poppins Medium"/>
              <a:buChar char="•"/>
            </a:pPr>
            <a:r>
              <a:rPr b="0" i="0" lang="en-US" sz="3480" u="none" cap="none" strike="noStrike">
                <a:solidFill>
                  <a:srgbClr val="000000"/>
                </a:solidFill>
                <a:latin typeface="Poppins Medium"/>
                <a:ea typeface="Poppins Medium"/>
                <a:cs typeface="Poppins Medium"/>
                <a:sym typeface="Poppins Medium"/>
              </a:rPr>
              <a:t>Nome: Nailton</a:t>
            </a:r>
            <a:endParaRPr b="0" i="0" sz="3480" u="none" cap="none" strike="noStrike">
              <a:solidFill>
                <a:schemeClr val="dk1"/>
              </a:solidFill>
              <a:latin typeface="Poppins Medium"/>
              <a:ea typeface="Poppins Medium"/>
              <a:cs typeface="Poppins Medium"/>
              <a:sym typeface="Poppins Medium"/>
            </a:endParaRPr>
          </a:p>
          <a:p>
            <a:pPr indent="-375119" lvl="1" marL="749880" marR="0" rtl="0" algn="l">
              <a:lnSpc>
                <a:spcPct val="139770"/>
              </a:lnSpc>
              <a:spcBef>
                <a:spcPts val="0"/>
              </a:spcBef>
              <a:spcAft>
                <a:spcPts val="0"/>
              </a:spcAft>
              <a:buClr>
                <a:srgbClr val="000000"/>
              </a:buClr>
              <a:buSzPts val="3480"/>
              <a:buFont typeface="Poppins Medium"/>
              <a:buChar char="•"/>
            </a:pPr>
            <a:r>
              <a:rPr b="0" i="0" lang="en-US" sz="3480" u="none" cap="none" strike="noStrike">
                <a:solidFill>
                  <a:srgbClr val="000000"/>
                </a:solidFill>
                <a:latin typeface="Poppins Medium"/>
                <a:ea typeface="Poppins Medium"/>
                <a:cs typeface="Poppins Medium"/>
                <a:sym typeface="Poppins Medium"/>
              </a:rPr>
              <a:t>Papel: Analista</a:t>
            </a:r>
            <a:endParaRPr b="0" i="0" sz="3480" u="none" cap="none" strike="noStrike">
              <a:solidFill>
                <a:schemeClr val="dk1"/>
              </a:solidFill>
              <a:latin typeface="Poppins Medium"/>
              <a:ea typeface="Poppins Medium"/>
              <a:cs typeface="Poppins Medium"/>
              <a:sym typeface="Poppins Medium"/>
            </a:endParaRPr>
          </a:p>
          <a:p>
            <a:pPr indent="-449580" lvl="1" marL="914400" marR="0" rtl="0" algn="l">
              <a:lnSpc>
                <a:spcPct val="139770"/>
              </a:lnSpc>
              <a:spcBef>
                <a:spcPts val="0"/>
              </a:spcBef>
              <a:spcAft>
                <a:spcPts val="0"/>
              </a:spcAft>
              <a:buClr>
                <a:srgbClr val="000000"/>
              </a:buClr>
              <a:buSzPts val="3480"/>
              <a:buFont typeface="Poppins Medium"/>
              <a:buChar char="•"/>
            </a:pPr>
            <a:r>
              <a:rPr b="0" i="0" lang="en-US" sz="3480" u="none" cap="none" strike="noStrike">
                <a:solidFill>
                  <a:srgbClr val="000000"/>
                </a:solidFill>
                <a:latin typeface="Poppins Medium"/>
                <a:ea typeface="Poppins Medium"/>
                <a:cs typeface="Poppins Medium"/>
                <a:sym typeface="Poppins Medium"/>
              </a:rPr>
              <a:t>Atividades que executou: Definição do Contrato Inicial do Projeto, Criação do Documento de Visão e Criação do documento de Requisitos.</a:t>
            </a:r>
            <a:endParaRPr b="0" i="0" sz="3480" u="none" cap="none" strike="noStrike">
              <a:solidFill>
                <a:srgbClr val="000000"/>
              </a:solidFill>
              <a:latin typeface="Poppins Medium"/>
              <a:ea typeface="Poppins Medium"/>
              <a:cs typeface="Poppins Medium"/>
              <a:sym typeface="Poppins Medium"/>
            </a:endParaRPr>
          </a:p>
          <a:p>
            <a:pPr indent="-449580" lvl="1" marL="914400" marR="0" rtl="0" algn="l">
              <a:lnSpc>
                <a:spcPct val="139770"/>
              </a:lnSpc>
              <a:spcBef>
                <a:spcPts val="0"/>
              </a:spcBef>
              <a:spcAft>
                <a:spcPts val="0"/>
              </a:spcAft>
              <a:buClr>
                <a:srgbClr val="000000"/>
              </a:buClr>
              <a:buSzPts val="3480"/>
              <a:buFont typeface="Poppins Medium"/>
              <a:buChar char="•"/>
            </a:pPr>
            <a:r>
              <a:rPr b="0" i="0" lang="en-US" sz="3480" u="none" cap="none" strike="noStrike">
                <a:solidFill>
                  <a:schemeClr val="dk1"/>
                </a:solidFill>
                <a:latin typeface="Poppins Medium"/>
                <a:ea typeface="Poppins Medium"/>
                <a:cs typeface="Poppins Medium"/>
                <a:sym typeface="Poppins Medium"/>
              </a:rPr>
              <a:t>Dificuldades/Sugestões: </a:t>
            </a:r>
            <a:r>
              <a:rPr b="0" i="0" lang="en-US" sz="3450" u="none" cap="none" strike="noStrike">
                <a:solidFill>
                  <a:schemeClr val="dk1"/>
                </a:solidFill>
                <a:latin typeface="Poppins"/>
                <a:ea typeface="Poppins"/>
                <a:cs typeface="Poppins"/>
                <a:sym typeface="Poppins"/>
              </a:rPr>
              <a:t>Utilização do SVN e Identificação dos requisitos do sistema. Nenhuma Sugestão.</a:t>
            </a:r>
            <a:endParaRPr b="0" i="0" sz="3450" u="none" cap="none" strike="noStrike">
              <a:solidFill>
                <a:schemeClr val="dk1"/>
              </a:solidFill>
              <a:latin typeface="Poppins Medium"/>
              <a:ea typeface="Poppins Medium"/>
              <a:cs typeface="Poppins Medium"/>
              <a:sym typeface="Poppins Medium"/>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748" name="Shape 748"/>
        <p:cNvGrpSpPr/>
        <p:nvPr/>
      </p:nvGrpSpPr>
      <p:grpSpPr>
        <a:xfrm>
          <a:off x="0" y="0"/>
          <a:ext cx="0" cy="0"/>
          <a:chOff x="0" y="0"/>
          <a:chExt cx="0" cy="0"/>
        </a:xfrm>
      </p:grpSpPr>
      <p:pic>
        <p:nvPicPr>
          <p:cNvPr id="749" name="Google Shape;749;p94"/>
          <p:cNvPicPr preferRelativeResize="0"/>
          <p:nvPr/>
        </p:nvPicPr>
        <p:blipFill rotWithShape="1">
          <a:blip r:embed="rId3">
            <a:alphaModFix/>
          </a:blip>
          <a:srcRect b="0" l="0" r="0" t="0"/>
          <a:stretch/>
        </p:blipFill>
        <p:spPr>
          <a:xfrm rot="960000">
            <a:off x="14302579" y="-3411012"/>
            <a:ext cx="8368009" cy="8879106"/>
          </a:xfrm>
          <a:prstGeom prst="rect">
            <a:avLst/>
          </a:prstGeom>
          <a:noFill/>
          <a:ln>
            <a:noFill/>
          </a:ln>
        </p:spPr>
      </p:pic>
      <p:sp>
        <p:nvSpPr>
          <p:cNvPr id="750" name="Google Shape;750;p94"/>
          <p:cNvSpPr/>
          <p:nvPr/>
        </p:nvSpPr>
        <p:spPr>
          <a:xfrm>
            <a:off x="1080745" y="1079333"/>
            <a:ext cx="16772525" cy="1112666"/>
          </a:xfrm>
          <a:prstGeom prst="rect">
            <a:avLst/>
          </a:prstGeom>
          <a:noFill/>
          <a:ln>
            <a:noFill/>
          </a:ln>
        </p:spPr>
        <p:txBody>
          <a:bodyPr anchorCtr="0" anchor="t" bIns="0" lIns="0" spcFirstLastPara="1" rIns="0" wrap="square" tIns="0">
            <a:noAutofit/>
          </a:bodyPr>
          <a:lstStyle/>
          <a:p>
            <a:pPr indent="0" lvl="0" marL="0" marR="0" rtl="0" algn="ctr">
              <a:lnSpc>
                <a:spcPct val="120030"/>
              </a:lnSpc>
              <a:spcBef>
                <a:spcPts val="0"/>
              </a:spcBef>
              <a:spcAft>
                <a:spcPts val="0"/>
              </a:spcAft>
              <a:buClr>
                <a:srgbClr val="000000"/>
              </a:buClr>
              <a:buSzPts val="7299"/>
              <a:buFont typeface="Poppins Medium"/>
              <a:buNone/>
            </a:pPr>
            <a:r>
              <a:rPr b="0" i="0" lang="en-US" sz="7299" u="none" cap="none" strike="noStrike">
                <a:solidFill>
                  <a:srgbClr val="000000"/>
                </a:solidFill>
                <a:latin typeface="Poppins Medium"/>
                <a:ea typeface="Poppins Medium"/>
                <a:cs typeface="Poppins Medium"/>
                <a:sym typeface="Poppins Medium"/>
              </a:rPr>
              <a:t>APRESENTAÇÃO DOS INTEGRANTES</a:t>
            </a:r>
            <a:endParaRPr b="0" i="0" sz="1400" u="none" cap="none" strike="noStrike">
              <a:solidFill>
                <a:srgbClr val="000000"/>
              </a:solidFill>
              <a:latin typeface="Arial"/>
              <a:ea typeface="Arial"/>
              <a:cs typeface="Arial"/>
              <a:sym typeface="Arial"/>
            </a:endParaRPr>
          </a:p>
        </p:txBody>
      </p:sp>
      <p:sp>
        <p:nvSpPr>
          <p:cNvPr id="751" name="Google Shape;751;p94"/>
          <p:cNvSpPr/>
          <p:nvPr/>
        </p:nvSpPr>
        <p:spPr>
          <a:xfrm>
            <a:off x="1080753" y="3031753"/>
            <a:ext cx="13337700" cy="5623800"/>
          </a:xfrm>
          <a:prstGeom prst="rect">
            <a:avLst/>
          </a:prstGeom>
          <a:noFill/>
          <a:ln>
            <a:noFill/>
          </a:ln>
        </p:spPr>
        <p:txBody>
          <a:bodyPr anchorCtr="0" anchor="t" bIns="0" lIns="0" spcFirstLastPara="1" rIns="0" wrap="square" tIns="0">
            <a:noAutofit/>
          </a:bodyPr>
          <a:lstStyle/>
          <a:p>
            <a:pPr indent="-374649" lvl="1" marL="749300" marR="0" rtl="0" algn="just">
              <a:lnSpc>
                <a:spcPct val="138953"/>
              </a:lnSpc>
              <a:spcBef>
                <a:spcPts val="0"/>
              </a:spcBef>
              <a:spcAft>
                <a:spcPts val="0"/>
              </a:spcAft>
              <a:buClr>
                <a:srgbClr val="000000"/>
              </a:buClr>
              <a:buSzPts val="3499"/>
              <a:buFont typeface="Arial"/>
              <a:buChar char="•"/>
            </a:pPr>
            <a:r>
              <a:rPr b="0" i="0" lang="en-US" sz="3499" u="none" cap="none" strike="noStrike">
                <a:solidFill>
                  <a:srgbClr val="000000"/>
                </a:solidFill>
                <a:latin typeface="Poppins Medium"/>
                <a:ea typeface="Poppins Medium"/>
                <a:cs typeface="Poppins Medium"/>
                <a:sym typeface="Poppins Medium"/>
              </a:rPr>
              <a:t>Nome: Sophia Pinheiro F. Siqueira</a:t>
            </a:r>
            <a:endParaRPr b="0" i="0" sz="1400" u="none" cap="none" strike="noStrike">
              <a:solidFill>
                <a:srgbClr val="000000"/>
              </a:solidFill>
              <a:latin typeface="Arial"/>
              <a:ea typeface="Arial"/>
              <a:cs typeface="Arial"/>
              <a:sym typeface="Arial"/>
            </a:endParaRPr>
          </a:p>
          <a:p>
            <a:pPr indent="-374649" lvl="1" marL="749300" marR="0" rtl="0" algn="just">
              <a:lnSpc>
                <a:spcPct val="138953"/>
              </a:lnSpc>
              <a:spcBef>
                <a:spcPts val="0"/>
              </a:spcBef>
              <a:spcAft>
                <a:spcPts val="0"/>
              </a:spcAft>
              <a:buClr>
                <a:srgbClr val="000000"/>
              </a:buClr>
              <a:buSzPts val="3499"/>
              <a:buFont typeface="Arial"/>
              <a:buChar char="•"/>
            </a:pPr>
            <a:r>
              <a:rPr b="0" i="0" lang="en-US" sz="3499" u="none" cap="none" strike="noStrike">
                <a:solidFill>
                  <a:srgbClr val="000000"/>
                </a:solidFill>
                <a:latin typeface="Poppins Medium"/>
                <a:ea typeface="Poppins Medium"/>
                <a:cs typeface="Poppins Medium"/>
                <a:sym typeface="Poppins Medium"/>
              </a:rPr>
              <a:t>Papel: Desenvolvedora</a:t>
            </a:r>
            <a:endParaRPr b="0" i="0" sz="1400" u="none" cap="none" strike="noStrike">
              <a:solidFill>
                <a:srgbClr val="000000"/>
              </a:solidFill>
              <a:latin typeface="Arial"/>
              <a:ea typeface="Arial"/>
              <a:cs typeface="Arial"/>
              <a:sym typeface="Arial"/>
            </a:endParaRPr>
          </a:p>
          <a:p>
            <a:pPr indent="-374649" lvl="1" marL="749300" marR="0" rtl="0" algn="just">
              <a:lnSpc>
                <a:spcPct val="138953"/>
              </a:lnSpc>
              <a:spcBef>
                <a:spcPts val="0"/>
              </a:spcBef>
              <a:spcAft>
                <a:spcPts val="0"/>
              </a:spcAft>
              <a:buClr>
                <a:srgbClr val="000000"/>
              </a:buClr>
              <a:buSzPts val="3499"/>
              <a:buFont typeface="Arial"/>
              <a:buChar char="•"/>
            </a:pPr>
            <a:r>
              <a:rPr b="0" i="0" lang="en-US" sz="3499" u="none" cap="none" strike="noStrike">
                <a:solidFill>
                  <a:srgbClr val="000000"/>
                </a:solidFill>
                <a:latin typeface="Poppins Medium"/>
                <a:ea typeface="Poppins Medium"/>
                <a:cs typeface="Poppins Medium"/>
                <a:sym typeface="Poppins Medium"/>
              </a:rPr>
              <a:t>Atividades que executou: Elaboração dos macro requisitos,de um nome para o projeto, criação de uma logo, elaboração de um template e levantamento dos requisitos.</a:t>
            </a:r>
            <a:endParaRPr b="0" i="0" sz="1400" u="none" cap="none" strike="noStrike">
              <a:solidFill>
                <a:srgbClr val="000000"/>
              </a:solidFill>
              <a:latin typeface="Arial"/>
              <a:ea typeface="Arial"/>
              <a:cs typeface="Arial"/>
              <a:sym typeface="Arial"/>
            </a:endParaRPr>
          </a:p>
          <a:p>
            <a:pPr indent="-374649" lvl="1" marL="749300" marR="0" rtl="0" algn="just">
              <a:lnSpc>
                <a:spcPct val="138953"/>
              </a:lnSpc>
              <a:spcBef>
                <a:spcPts val="0"/>
              </a:spcBef>
              <a:spcAft>
                <a:spcPts val="0"/>
              </a:spcAft>
              <a:buClr>
                <a:srgbClr val="000000"/>
              </a:buClr>
              <a:buSzPts val="3499"/>
              <a:buFont typeface="Arial"/>
              <a:buChar char="•"/>
            </a:pPr>
            <a:r>
              <a:rPr b="0" i="0" lang="en-US" sz="3499" u="none" cap="none" strike="noStrike">
                <a:solidFill>
                  <a:srgbClr val="000000"/>
                </a:solidFill>
                <a:latin typeface="Poppins Medium"/>
                <a:ea typeface="Poppins Medium"/>
                <a:cs typeface="Poppins Medium"/>
                <a:sym typeface="Poppins Medium"/>
              </a:rPr>
              <a:t>Dificuldades/Sugestões: Dificuldade de comunicação entre os membros do módulo, principalmente com os analistas.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755" name="Shape 755"/>
        <p:cNvGrpSpPr/>
        <p:nvPr/>
      </p:nvGrpSpPr>
      <p:grpSpPr>
        <a:xfrm>
          <a:off x="0" y="0"/>
          <a:ext cx="0" cy="0"/>
          <a:chOff x="0" y="0"/>
          <a:chExt cx="0" cy="0"/>
        </a:xfrm>
      </p:grpSpPr>
      <p:pic>
        <p:nvPicPr>
          <p:cNvPr id="756" name="Google Shape;756;p95"/>
          <p:cNvPicPr preferRelativeResize="0"/>
          <p:nvPr/>
        </p:nvPicPr>
        <p:blipFill rotWithShape="1">
          <a:blip r:embed="rId3">
            <a:alphaModFix/>
          </a:blip>
          <a:srcRect b="0" l="0" r="0" t="0"/>
          <a:stretch/>
        </p:blipFill>
        <p:spPr>
          <a:xfrm rot="967800">
            <a:off x="14301720" y="-3411720"/>
            <a:ext cx="8369640" cy="8880480"/>
          </a:xfrm>
          <a:prstGeom prst="rect">
            <a:avLst/>
          </a:prstGeom>
          <a:noFill/>
          <a:ln>
            <a:noFill/>
          </a:ln>
        </p:spPr>
      </p:pic>
      <p:sp>
        <p:nvSpPr>
          <p:cNvPr id="757" name="Google Shape;757;p95"/>
          <p:cNvSpPr/>
          <p:nvPr/>
        </p:nvSpPr>
        <p:spPr>
          <a:xfrm>
            <a:off x="1028880" y="1028880"/>
            <a:ext cx="16776000" cy="11121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Poppins Medium"/>
              <a:buNone/>
            </a:pPr>
            <a:r>
              <a:rPr b="0" i="0" lang="en-US" sz="7300" u="none" cap="none" strike="noStrike">
                <a:solidFill>
                  <a:srgbClr val="000000"/>
                </a:solidFill>
                <a:latin typeface="Poppins Medium"/>
                <a:ea typeface="Poppins Medium"/>
                <a:cs typeface="Poppins Medium"/>
                <a:sym typeface="Poppins Medium"/>
              </a:rPr>
              <a:t>APRESENTAÇÃO DOS INTEGRANTES</a:t>
            </a:r>
            <a:endParaRPr b="0" i="0" sz="7300" u="none" cap="none" strike="noStrike">
              <a:solidFill>
                <a:schemeClr val="dk1"/>
              </a:solidFill>
              <a:latin typeface="Arial"/>
              <a:ea typeface="Arial"/>
              <a:cs typeface="Arial"/>
              <a:sym typeface="Arial"/>
            </a:endParaRPr>
          </a:p>
        </p:txBody>
      </p:sp>
      <p:sp>
        <p:nvSpPr>
          <p:cNvPr id="758" name="Google Shape;758;p95"/>
          <p:cNvSpPr/>
          <p:nvPr/>
        </p:nvSpPr>
        <p:spPr>
          <a:xfrm>
            <a:off x="1028880" y="3299760"/>
            <a:ext cx="13340100" cy="2470800"/>
          </a:xfrm>
          <a:prstGeom prst="rect">
            <a:avLst/>
          </a:prstGeom>
          <a:noFill/>
          <a:ln>
            <a:noFill/>
          </a:ln>
        </p:spPr>
        <p:txBody>
          <a:bodyPr anchorCtr="0" anchor="t" bIns="0" lIns="0" spcFirstLastPara="1" rIns="0" wrap="square" tIns="0">
            <a:noAutofit/>
          </a:bodyPr>
          <a:lstStyle/>
          <a:p>
            <a:pPr indent="-375119" lvl="1" marL="749880" marR="0" rtl="0" algn="just">
              <a:lnSpc>
                <a:spcPct val="139770"/>
              </a:lnSpc>
              <a:spcBef>
                <a:spcPts val="0"/>
              </a:spcBef>
              <a:spcAft>
                <a:spcPts val="0"/>
              </a:spcAft>
              <a:buClr>
                <a:srgbClr val="000000"/>
              </a:buClr>
              <a:buSzPts val="3480"/>
              <a:buFont typeface="Arial"/>
              <a:buChar char="•"/>
            </a:pPr>
            <a:r>
              <a:rPr b="0" i="0" lang="en-US" sz="3480" u="none" cap="none" strike="noStrike">
                <a:solidFill>
                  <a:srgbClr val="000000"/>
                </a:solidFill>
                <a:latin typeface="Poppins Medium"/>
                <a:ea typeface="Poppins Medium"/>
                <a:cs typeface="Poppins Medium"/>
                <a:sym typeface="Poppins Medium"/>
              </a:rPr>
              <a:t>Nome: Renan Henrique Mussulino Peixoto</a:t>
            </a:r>
            <a:endParaRPr b="0" i="0" sz="3480" u="none" cap="none" strike="noStrike">
              <a:solidFill>
                <a:schemeClr val="dk1"/>
              </a:solidFill>
              <a:latin typeface="Poppins Medium"/>
              <a:ea typeface="Poppins Medium"/>
              <a:cs typeface="Poppins Medium"/>
              <a:sym typeface="Poppins Medium"/>
            </a:endParaRPr>
          </a:p>
          <a:p>
            <a:pPr indent="-375119" lvl="1" marL="749880" marR="0" rtl="0" algn="just">
              <a:lnSpc>
                <a:spcPct val="139770"/>
              </a:lnSpc>
              <a:spcBef>
                <a:spcPts val="0"/>
              </a:spcBef>
              <a:spcAft>
                <a:spcPts val="0"/>
              </a:spcAft>
              <a:buClr>
                <a:srgbClr val="000000"/>
              </a:buClr>
              <a:buSzPts val="3480"/>
              <a:buFont typeface="Poppins Medium"/>
              <a:buChar char="•"/>
            </a:pPr>
            <a:r>
              <a:rPr b="0" i="0" lang="en-US" sz="3480" u="none" cap="none" strike="noStrike">
                <a:solidFill>
                  <a:srgbClr val="000000"/>
                </a:solidFill>
                <a:latin typeface="Poppins Medium"/>
                <a:ea typeface="Poppins Medium"/>
                <a:cs typeface="Poppins Medium"/>
                <a:sym typeface="Poppins Medium"/>
              </a:rPr>
              <a:t>Papel: Desenvolvedor</a:t>
            </a:r>
            <a:endParaRPr b="0" i="0" sz="3480" u="none" cap="none" strike="noStrike">
              <a:solidFill>
                <a:schemeClr val="dk1"/>
              </a:solidFill>
              <a:latin typeface="Poppins Medium"/>
              <a:ea typeface="Poppins Medium"/>
              <a:cs typeface="Poppins Medium"/>
              <a:sym typeface="Poppins Medium"/>
            </a:endParaRPr>
          </a:p>
          <a:p>
            <a:pPr indent="-375119" lvl="1" marL="749880" marR="0" rtl="0" algn="just">
              <a:lnSpc>
                <a:spcPct val="139770"/>
              </a:lnSpc>
              <a:spcBef>
                <a:spcPts val="0"/>
              </a:spcBef>
              <a:spcAft>
                <a:spcPts val="0"/>
              </a:spcAft>
              <a:buClr>
                <a:srgbClr val="000000"/>
              </a:buClr>
              <a:buSzPts val="3480"/>
              <a:buFont typeface="Poppins Medium"/>
              <a:buChar char="•"/>
            </a:pPr>
            <a:r>
              <a:rPr b="0" i="0" lang="en-US" sz="3480" u="none" cap="none" strike="noStrike">
                <a:solidFill>
                  <a:srgbClr val="000000"/>
                </a:solidFill>
                <a:latin typeface="Poppins Medium"/>
                <a:ea typeface="Poppins Medium"/>
                <a:cs typeface="Poppins Medium"/>
                <a:sym typeface="Poppins Medium"/>
              </a:rPr>
              <a:t>Atividades que executou: Criação dos logos, templates e desenvolvimento dos requisitos funcionais.</a:t>
            </a:r>
            <a:endParaRPr b="0" i="0" sz="3480" u="none" cap="none" strike="noStrike">
              <a:solidFill>
                <a:schemeClr val="dk1"/>
              </a:solidFill>
              <a:latin typeface="Poppins Medium"/>
              <a:ea typeface="Poppins Medium"/>
              <a:cs typeface="Poppins Medium"/>
              <a:sym typeface="Poppins Medium"/>
            </a:endParaRPr>
          </a:p>
          <a:p>
            <a:pPr indent="-375119" lvl="1" marL="749880" marR="0" rtl="0" algn="just">
              <a:lnSpc>
                <a:spcPct val="139770"/>
              </a:lnSpc>
              <a:spcBef>
                <a:spcPts val="0"/>
              </a:spcBef>
              <a:spcAft>
                <a:spcPts val="0"/>
              </a:spcAft>
              <a:buClr>
                <a:srgbClr val="000000"/>
              </a:buClr>
              <a:buSzPts val="3480"/>
              <a:buFont typeface="Poppins Medium"/>
              <a:buChar char="•"/>
            </a:pPr>
            <a:r>
              <a:rPr b="0" i="0" lang="en-US" sz="3480" u="none" cap="none" strike="noStrike">
                <a:solidFill>
                  <a:srgbClr val="000000"/>
                </a:solidFill>
                <a:latin typeface="Poppins Medium"/>
                <a:ea typeface="Poppins Medium"/>
                <a:cs typeface="Poppins Medium"/>
                <a:sym typeface="Poppins Medium"/>
              </a:rPr>
              <a:t>Dificuldades/Sugestões: Havia esquecido alguns conceitos de desenvolvimento web. </a:t>
            </a:r>
            <a:endParaRPr b="0" i="0" sz="3480" u="none" cap="none" strike="noStrike">
              <a:solidFill>
                <a:schemeClr val="dk1"/>
              </a:solidFill>
              <a:latin typeface="Poppins Medium"/>
              <a:ea typeface="Poppins Medium"/>
              <a:cs typeface="Poppins Medium"/>
              <a:sym typeface="Poppins Medium"/>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762" name="Shape 762"/>
        <p:cNvGrpSpPr/>
        <p:nvPr/>
      </p:nvGrpSpPr>
      <p:grpSpPr>
        <a:xfrm>
          <a:off x="0" y="0"/>
          <a:ext cx="0" cy="0"/>
          <a:chOff x="0" y="0"/>
          <a:chExt cx="0" cy="0"/>
        </a:xfrm>
      </p:grpSpPr>
      <p:sp>
        <p:nvSpPr>
          <p:cNvPr id="763" name="Google Shape;763;p96"/>
          <p:cNvSpPr/>
          <p:nvPr/>
        </p:nvSpPr>
        <p:spPr>
          <a:xfrm>
            <a:off x="1028880" y="675360"/>
            <a:ext cx="16776000" cy="111204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300"/>
              <a:buFont typeface="Arial"/>
              <a:buNone/>
            </a:pPr>
            <a:r>
              <a:rPr b="0" i="0" lang="en-US" sz="7300" u="none" cap="none" strike="noStrike">
                <a:solidFill>
                  <a:srgbClr val="000000"/>
                </a:solidFill>
                <a:latin typeface="Poppins Medium"/>
                <a:ea typeface="Poppins Medium"/>
                <a:cs typeface="Poppins Medium"/>
                <a:sym typeface="Poppins Medium"/>
              </a:rPr>
              <a:t>AVALIAÇÃO</a:t>
            </a:r>
            <a:endParaRPr b="0" i="0" sz="7300" u="none" cap="none" strike="noStrike">
              <a:solidFill>
                <a:schemeClr val="dk1"/>
              </a:solidFill>
              <a:latin typeface="Arial"/>
              <a:ea typeface="Arial"/>
              <a:cs typeface="Arial"/>
              <a:sym typeface="Arial"/>
            </a:endParaRPr>
          </a:p>
        </p:txBody>
      </p:sp>
      <p:pic>
        <p:nvPicPr>
          <p:cNvPr id="764" name="Google Shape;764;p96"/>
          <p:cNvPicPr preferRelativeResize="0"/>
          <p:nvPr/>
        </p:nvPicPr>
        <p:blipFill rotWithShape="1">
          <a:blip r:embed="rId3">
            <a:alphaModFix/>
          </a:blip>
          <a:srcRect b="0" l="0" r="0" t="0"/>
          <a:stretch/>
        </p:blipFill>
        <p:spPr>
          <a:xfrm rot="-1765800">
            <a:off x="-3156480" y="4818240"/>
            <a:ext cx="8369640" cy="8880480"/>
          </a:xfrm>
          <a:prstGeom prst="rect">
            <a:avLst/>
          </a:prstGeom>
          <a:noFill/>
          <a:ln>
            <a:noFill/>
          </a:ln>
        </p:spPr>
      </p:pic>
      <p:sp>
        <p:nvSpPr>
          <p:cNvPr id="765" name="Google Shape;765;p96"/>
          <p:cNvSpPr/>
          <p:nvPr/>
        </p:nvSpPr>
        <p:spPr>
          <a:xfrm>
            <a:off x="792360" y="9210600"/>
            <a:ext cx="9600840" cy="51886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rgbClr val="000000"/>
              </a:buClr>
              <a:buSzPts val="3060"/>
              <a:buFont typeface="Arial"/>
              <a:buNone/>
            </a:pPr>
            <a:r>
              <a:rPr b="0" i="0" lang="en-US" sz="3060" u="none" cap="none" strike="noStrike">
                <a:solidFill>
                  <a:srgbClr val="000000"/>
                </a:solidFill>
                <a:latin typeface="Poppins Medium"/>
                <a:ea typeface="Poppins Medium"/>
                <a:cs typeface="Poppins Medium"/>
                <a:sym typeface="Poppins Medium"/>
              </a:rPr>
              <a:t>.</a:t>
            </a:r>
            <a:endParaRPr b="0" i="0" sz="3060" u="none" cap="none" strike="noStrike">
              <a:solidFill>
                <a:schemeClr val="dk1"/>
              </a:solidFill>
              <a:latin typeface="Arial"/>
              <a:ea typeface="Arial"/>
              <a:cs typeface="Arial"/>
              <a:sym typeface="Arial"/>
            </a:endParaRPr>
          </a:p>
        </p:txBody>
      </p:sp>
      <p:graphicFrame>
        <p:nvGraphicFramePr>
          <p:cNvPr id="766" name="Google Shape;766;p96"/>
          <p:cNvGraphicFramePr/>
          <p:nvPr/>
        </p:nvGraphicFramePr>
        <p:xfrm>
          <a:off x="3321000" y="2400480"/>
          <a:ext cx="3000000" cy="3000000"/>
        </p:xfrm>
        <a:graphic>
          <a:graphicData uri="http://schemas.openxmlformats.org/drawingml/2006/table">
            <a:tbl>
              <a:tblPr>
                <a:noFill/>
                <a:tableStyleId>{16574959-4FCB-48D5-827C-FFBD221EB5C7}</a:tableStyleId>
              </a:tblPr>
              <a:tblGrid>
                <a:gridCol w="6172200"/>
                <a:gridCol w="6019550"/>
              </a:tblGrid>
              <a:tr h="588050">
                <a:tc>
                  <a:txBody>
                    <a:bodyPr/>
                    <a:lstStyle/>
                    <a:p>
                      <a:pPr indent="0" lvl="0" marL="0" marR="0" rtl="0" algn="ctr">
                        <a:lnSpc>
                          <a:spcPct val="100000"/>
                        </a:lnSpc>
                        <a:spcBef>
                          <a:spcPts val="0"/>
                        </a:spcBef>
                        <a:spcAft>
                          <a:spcPts val="0"/>
                        </a:spcAft>
                        <a:buClr>
                          <a:srgbClr val="000000"/>
                        </a:buClr>
                        <a:buSzPts val="3200"/>
                        <a:buFont typeface="Arial"/>
                        <a:buNone/>
                      </a:pPr>
                      <a:r>
                        <a:rPr b="1" lang="en-US" sz="3200" u="none" cap="none" strike="noStrike">
                          <a:solidFill>
                            <a:srgbClr val="FFFFFF"/>
                          </a:solidFill>
                          <a:latin typeface="Poppins"/>
                          <a:ea typeface="Poppins"/>
                          <a:cs typeface="Poppins"/>
                          <a:sym typeface="Poppins"/>
                        </a:rPr>
                        <a:t>Nomes</a:t>
                      </a:r>
                      <a:endParaRPr sz="32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000000"/>
                        </a:buClr>
                        <a:buSzPts val="3200"/>
                        <a:buFont typeface="Arial"/>
                        <a:buNone/>
                      </a:pPr>
                      <a:r>
                        <a:rPr b="1" lang="en-US" sz="3200" u="none" cap="none" strike="noStrike">
                          <a:solidFill>
                            <a:srgbClr val="FFFFFF"/>
                          </a:solidFill>
                          <a:latin typeface="Poppins"/>
                          <a:ea typeface="Poppins"/>
                          <a:cs typeface="Poppins"/>
                          <a:sym typeface="Poppins"/>
                        </a:rPr>
                        <a:t>Notas</a:t>
                      </a:r>
                      <a:endParaRPr sz="32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CDAD3"/>
                    </a:solidFill>
                  </a:tcPr>
                </a:tc>
              </a:tr>
              <a:tr h="609475">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Poppins Medium"/>
                          <a:ea typeface="Poppins Medium"/>
                          <a:cs typeface="Poppins Medium"/>
                          <a:sym typeface="Poppins Medium"/>
                        </a:rPr>
                        <a:t>Arieli</a:t>
                      </a:r>
                      <a:endParaRPr sz="2400" u="none" cap="none" strike="noStrike">
                        <a:latin typeface="Poppins Medium"/>
                        <a:ea typeface="Poppins Medium"/>
                        <a:cs typeface="Poppins Medium"/>
                        <a:sym typeface="Poppins Medium"/>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38150">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Poppins Medium"/>
                          <a:ea typeface="Poppins Medium"/>
                          <a:cs typeface="Poppins Medium"/>
                          <a:sym typeface="Poppins Medium"/>
                        </a:rPr>
                        <a:t>8,0</a:t>
                      </a:r>
                      <a:endParaRPr sz="2400" u="none" cap="none" strike="noStrike">
                        <a:latin typeface="Poppins Medium"/>
                        <a:ea typeface="Poppins Medium"/>
                        <a:cs typeface="Poppins Medium"/>
                        <a:sym typeface="Poppins Medium"/>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38150">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r h="533150">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Poppins Medium"/>
                          <a:ea typeface="Poppins Medium"/>
                          <a:cs typeface="Poppins Medium"/>
                          <a:sym typeface="Poppins Medium"/>
                        </a:rPr>
                        <a:t>Beatriz</a:t>
                      </a:r>
                      <a:endParaRPr sz="2400" u="none" cap="none" strike="noStrike">
                        <a:latin typeface="Poppins Medium"/>
                        <a:ea typeface="Poppins Medium"/>
                        <a:cs typeface="Poppins Medium"/>
                        <a:sym typeface="Poppins Medium"/>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CF3"/>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Poppins Medium"/>
                          <a:ea typeface="Poppins Medium"/>
                          <a:cs typeface="Poppins Medium"/>
                          <a:sym typeface="Poppins Medium"/>
                        </a:rPr>
                        <a:t>9,0</a:t>
                      </a:r>
                      <a:endParaRPr sz="2400" u="none" cap="none" strike="noStrike">
                        <a:latin typeface="Poppins Medium"/>
                        <a:ea typeface="Poppins Medium"/>
                        <a:cs typeface="Poppins Medium"/>
                        <a:sym typeface="Poppins Medium"/>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CF3"/>
                    </a:solidFill>
                  </a:tcPr>
                </a:tc>
              </a:tr>
              <a:tr h="609475">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Poppins Medium"/>
                          <a:ea typeface="Poppins Medium"/>
                          <a:cs typeface="Poppins Medium"/>
                          <a:sym typeface="Poppins Medium"/>
                        </a:rPr>
                        <a:t>Danielly</a:t>
                      </a:r>
                      <a:endParaRPr sz="2400" u="none" cap="none" strike="noStrike">
                        <a:latin typeface="Poppins Medium"/>
                        <a:ea typeface="Poppins Medium"/>
                        <a:cs typeface="Poppins Medium"/>
                        <a:sym typeface="Poppins Medium"/>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Poppins Medium"/>
                          <a:ea typeface="Poppins Medium"/>
                          <a:cs typeface="Poppins Medium"/>
                          <a:sym typeface="Poppins Medium"/>
                        </a:rPr>
                        <a:t>9,0</a:t>
                      </a:r>
                      <a:endParaRPr sz="2400" u="none" cap="none" strike="noStrike">
                        <a:latin typeface="Poppins Medium"/>
                        <a:ea typeface="Poppins Medium"/>
                        <a:cs typeface="Poppins Medium"/>
                        <a:sym typeface="Poppins Medium"/>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r h="438475">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Poppins Medium"/>
                          <a:ea typeface="Poppins Medium"/>
                          <a:cs typeface="Poppins Medium"/>
                          <a:sym typeface="Poppins Medium"/>
                        </a:rPr>
                        <a:t>Larissa Freitas</a:t>
                      </a:r>
                      <a:endParaRPr sz="2400" u="none" cap="none" strike="noStrike">
                        <a:latin typeface="Poppins Medium"/>
                        <a:ea typeface="Poppins Medium"/>
                        <a:cs typeface="Poppins Medium"/>
                        <a:sym typeface="Poppins Medium"/>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CF3"/>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Poppins Medium"/>
                          <a:ea typeface="Poppins Medium"/>
                          <a:cs typeface="Poppins Medium"/>
                          <a:sym typeface="Poppins Medium"/>
                        </a:rPr>
                        <a:t>9,0</a:t>
                      </a:r>
                      <a:endParaRPr sz="2400" u="none" cap="none" strike="noStrike">
                        <a:latin typeface="Poppins Medium"/>
                        <a:ea typeface="Poppins Medium"/>
                        <a:cs typeface="Poppins Medium"/>
                        <a:sym typeface="Poppins Medium"/>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CF3"/>
                    </a:solidFill>
                  </a:tcPr>
                </a:tc>
              </a:tr>
              <a:tr h="628200">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Poppins Medium"/>
                          <a:ea typeface="Poppins Medium"/>
                          <a:cs typeface="Poppins Medium"/>
                          <a:sym typeface="Poppins Medium"/>
                        </a:rPr>
                        <a:t>Nailton</a:t>
                      </a:r>
                      <a:endParaRPr sz="2400" u="none" cap="none" strike="noStrike">
                        <a:latin typeface="Poppins Medium"/>
                        <a:ea typeface="Poppins Medium"/>
                        <a:cs typeface="Poppins Medium"/>
                        <a:sym typeface="Poppins Medium"/>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Poppins Medium"/>
                          <a:ea typeface="Poppins Medium"/>
                          <a:cs typeface="Poppins Medium"/>
                          <a:sym typeface="Poppins Medium"/>
                        </a:rPr>
                        <a:t>8,0</a:t>
                      </a:r>
                      <a:endParaRPr sz="2400" u="none" cap="none" strike="noStrike">
                        <a:latin typeface="Poppins Medium"/>
                        <a:ea typeface="Poppins Medium"/>
                        <a:cs typeface="Poppins Medium"/>
                        <a:sym typeface="Poppins Medium"/>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r h="570600">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Poppins Medium"/>
                          <a:ea typeface="Poppins Medium"/>
                          <a:cs typeface="Poppins Medium"/>
                          <a:sym typeface="Poppins Medium"/>
                        </a:rPr>
                        <a:t>Renan</a:t>
                      </a:r>
                      <a:endParaRPr sz="2400" u="none" cap="none" strike="noStrike">
                        <a:latin typeface="Poppins Medium"/>
                        <a:ea typeface="Poppins Medium"/>
                        <a:cs typeface="Poppins Medium"/>
                        <a:sym typeface="Poppins Medium"/>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CF3"/>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Poppins Medium"/>
                          <a:ea typeface="Poppins Medium"/>
                          <a:cs typeface="Poppins Medium"/>
                          <a:sym typeface="Poppins Medium"/>
                        </a:rPr>
                        <a:t>8,0</a:t>
                      </a:r>
                      <a:endParaRPr sz="2400" u="none" cap="none" strike="noStrike">
                        <a:latin typeface="Poppins Medium"/>
                        <a:ea typeface="Poppins Medium"/>
                        <a:cs typeface="Poppins Medium"/>
                        <a:sym typeface="Poppins Medium"/>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E9ECF3"/>
                    </a:solidFill>
                  </a:tcPr>
                </a:tc>
              </a:tr>
              <a:tr h="594350">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Poppins Medium"/>
                          <a:ea typeface="Poppins Medium"/>
                          <a:cs typeface="Poppins Medium"/>
                          <a:sym typeface="Poppins Medium"/>
                        </a:rPr>
                        <a:t>Sophia</a:t>
                      </a:r>
                      <a:endParaRPr sz="2400" u="none" cap="none" strike="noStrike">
                        <a:latin typeface="Poppins Medium"/>
                        <a:ea typeface="Poppins Medium"/>
                        <a:cs typeface="Poppins Medium"/>
                        <a:sym typeface="Poppins Medium"/>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Poppins Medium"/>
                          <a:ea typeface="Poppins Medium"/>
                          <a:cs typeface="Poppins Medium"/>
                          <a:sym typeface="Poppins Medium"/>
                        </a:rPr>
                        <a:t>9,0</a:t>
                      </a:r>
                      <a:endParaRPr sz="2400" u="none" cap="none" strike="noStrike">
                        <a:latin typeface="Poppins Medium"/>
                        <a:ea typeface="Poppins Medium"/>
                        <a:cs typeface="Poppins Medium"/>
                        <a:sym typeface="Poppins Medium"/>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bl>
          </a:graphicData>
        </a:graphic>
      </p:graphicFrame>
      <p:graphicFrame>
        <p:nvGraphicFramePr>
          <p:cNvPr id="767" name="Google Shape;767;p96"/>
          <p:cNvGraphicFramePr/>
          <p:nvPr/>
        </p:nvGraphicFramePr>
        <p:xfrm>
          <a:off x="3321000" y="7678080"/>
          <a:ext cx="3000000" cy="3000000"/>
        </p:xfrm>
        <a:graphic>
          <a:graphicData uri="http://schemas.openxmlformats.org/drawingml/2006/table">
            <a:tbl>
              <a:tblPr>
                <a:noFill/>
                <a:tableStyleId>{16574959-4FCB-48D5-827C-FFBD221EB5C7}</a:tableStyleId>
              </a:tblPr>
              <a:tblGrid>
                <a:gridCol w="6095875"/>
                <a:gridCol w="6095875"/>
              </a:tblGrid>
              <a:tr h="702725">
                <a:tc>
                  <a:txBody>
                    <a:bodyPr/>
                    <a:lstStyle/>
                    <a:p>
                      <a:pPr indent="0" lvl="0" marL="0" marR="0" rtl="0" algn="ctr">
                        <a:lnSpc>
                          <a:spcPct val="100000"/>
                        </a:lnSpc>
                        <a:spcBef>
                          <a:spcPts val="0"/>
                        </a:spcBef>
                        <a:spcAft>
                          <a:spcPts val="0"/>
                        </a:spcAft>
                        <a:buClr>
                          <a:srgbClr val="000000"/>
                        </a:buClr>
                        <a:buSzPts val="3200"/>
                        <a:buFont typeface="Arial"/>
                        <a:buNone/>
                      </a:pPr>
                      <a:r>
                        <a:rPr b="1" lang="en-US" sz="3200" u="none" cap="none" strike="noStrike">
                          <a:solidFill>
                            <a:srgbClr val="FFFFFF"/>
                          </a:solidFill>
                          <a:latin typeface="Poppins"/>
                          <a:ea typeface="Poppins"/>
                          <a:cs typeface="Poppins"/>
                          <a:sym typeface="Poppins"/>
                        </a:rPr>
                        <a:t>Nota Grupo</a:t>
                      </a:r>
                      <a:endParaRPr sz="32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latin typeface="Poppins Medium"/>
                          <a:ea typeface="Poppins Medium"/>
                          <a:cs typeface="Poppins Medium"/>
                          <a:sym typeface="Poppins Medium"/>
                        </a:rPr>
                        <a:t>9,0</a:t>
                      </a:r>
                      <a:endParaRPr sz="1400" u="none" cap="none" strike="noStrike">
                        <a:latin typeface="Poppins"/>
                        <a:ea typeface="Poppins"/>
                        <a:cs typeface="Poppins"/>
                        <a:sym typeface="Poppins"/>
                      </a:endParaRPr>
                    </a:p>
                  </a:txBody>
                  <a:tcPr marT="45725" marB="45725"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38150">
                      <a:solidFill>
                        <a:srgbClr val="FFFFFF"/>
                      </a:solidFill>
                      <a:prstDash val="solid"/>
                      <a:round/>
                      <a:headEnd len="sm" w="sm" type="none"/>
                      <a:tailEnd len="sm" w="sm" type="none"/>
                    </a:lnB>
                    <a:solidFill>
                      <a:srgbClr val="7CDAD3"/>
                    </a:solidFill>
                  </a:tcPr>
                </a:tc>
              </a:tr>
            </a:tbl>
          </a:graphicData>
        </a:graphic>
      </p:graphicFrame>
      <p:sp>
        <p:nvSpPr>
          <p:cNvPr id="768" name="Google Shape;768;p96"/>
          <p:cNvSpPr/>
          <p:nvPr/>
        </p:nvSpPr>
        <p:spPr>
          <a:xfrm>
            <a:off x="5760000" y="-540000"/>
            <a:ext cx="180360" cy="34596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96"/>
          <p:cNvSpPr/>
          <p:nvPr/>
        </p:nvSpPr>
        <p:spPr>
          <a:xfrm>
            <a:off x="7560000" y="1980000"/>
            <a:ext cx="180360" cy="34596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96"/>
          <p:cNvSpPr/>
          <p:nvPr/>
        </p:nvSpPr>
        <p:spPr>
          <a:xfrm>
            <a:off x="6854900" y="1787400"/>
            <a:ext cx="5039700" cy="3459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Poppins Medium"/>
                <a:ea typeface="Poppins Medium"/>
                <a:cs typeface="Poppins Medium"/>
                <a:sym typeface="Poppins Medium"/>
              </a:rPr>
              <a:t>Danielly</a:t>
            </a:r>
            <a:endParaRPr b="0" i="0" sz="2400" u="none" cap="none" strike="noStrike">
              <a:solidFill>
                <a:srgbClr val="000000"/>
              </a:solidFill>
              <a:latin typeface="Poppins Medium"/>
              <a:ea typeface="Poppins Medium"/>
              <a:cs typeface="Poppins Medium"/>
              <a:sym typeface="Poppins Medium"/>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774" name="Shape 774"/>
        <p:cNvGrpSpPr/>
        <p:nvPr/>
      </p:nvGrpSpPr>
      <p:grpSpPr>
        <a:xfrm>
          <a:off x="0" y="0"/>
          <a:ext cx="0" cy="0"/>
          <a:chOff x="0" y="0"/>
          <a:chExt cx="0" cy="0"/>
        </a:xfrm>
      </p:grpSpPr>
      <p:sp>
        <p:nvSpPr>
          <p:cNvPr id="775" name="Google Shape;775;p97"/>
          <p:cNvSpPr/>
          <p:nvPr/>
        </p:nvSpPr>
        <p:spPr>
          <a:xfrm>
            <a:off x="4183200" y="4205160"/>
            <a:ext cx="9920880" cy="1699200"/>
          </a:xfrm>
          <a:prstGeom prst="rect">
            <a:avLst/>
          </a:prstGeom>
          <a:noFill/>
          <a:ln>
            <a:noFill/>
          </a:ln>
        </p:spPr>
        <p:txBody>
          <a:bodyPr anchorCtr="0" anchor="t" bIns="0" lIns="0" spcFirstLastPara="1" rIns="0" wrap="square" tIns="0">
            <a:noAutofit/>
          </a:bodyPr>
          <a:lstStyle/>
          <a:p>
            <a:pPr indent="0" lvl="0" marL="0" marR="0" rtl="0" algn="ctr">
              <a:lnSpc>
                <a:spcPct val="120017"/>
              </a:lnSpc>
              <a:spcBef>
                <a:spcPts val="0"/>
              </a:spcBef>
              <a:spcAft>
                <a:spcPts val="0"/>
              </a:spcAft>
              <a:buClr>
                <a:srgbClr val="000000"/>
              </a:buClr>
              <a:buSzPts val="11150"/>
              <a:buFont typeface="Arial"/>
              <a:buNone/>
            </a:pPr>
            <a:r>
              <a:rPr b="0" i="0" lang="en-US" sz="11150" u="none" cap="none" strike="noStrike">
                <a:solidFill>
                  <a:srgbClr val="000000"/>
                </a:solidFill>
                <a:latin typeface="Poppins Medium"/>
                <a:ea typeface="Poppins Medium"/>
                <a:cs typeface="Poppins Medium"/>
                <a:sym typeface="Poppins Medium"/>
              </a:rPr>
              <a:t>MÓDULO 03</a:t>
            </a:r>
            <a:endParaRPr b="0" i="0" sz="11150" u="none" cap="none" strike="noStrike">
              <a:solidFill>
                <a:schemeClr val="dk1"/>
              </a:solidFill>
              <a:latin typeface="Arial"/>
              <a:ea typeface="Arial"/>
              <a:cs typeface="Arial"/>
              <a:sym typeface="Arial"/>
            </a:endParaRPr>
          </a:p>
        </p:txBody>
      </p:sp>
      <p:sp>
        <p:nvSpPr>
          <p:cNvPr id="776" name="Google Shape;776;p97"/>
          <p:cNvSpPr/>
          <p:nvPr/>
        </p:nvSpPr>
        <p:spPr>
          <a:xfrm>
            <a:off x="5374080" y="5693760"/>
            <a:ext cx="7539480" cy="403920"/>
          </a:xfrm>
          <a:prstGeom prst="rect">
            <a:avLst/>
          </a:prstGeom>
          <a:noFill/>
          <a:ln>
            <a:noFill/>
          </a:ln>
        </p:spPr>
        <p:txBody>
          <a:bodyPr anchorCtr="0" anchor="t" bIns="0" lIns="0" spcFirstLastPara="1" rIns="0" wrap="square" tIns="0">
            <a:noAutofit/>
          </a:bodyPr>
          <a:lstStyle/>
          <a:p>
            <a:pPr indent="0" lvl="0" marL="0" marR="0" rtl="0" algn="ctr">
              <a:lnSpc>
                <a:spcPct val="129918"/>
              </a:lnSpc>
              <a:spcBef>
                <a:spcPts val="0"/>
              </a:spcBef>
              <a:spcAft>
                <a:spcPts val="0"/>
              </a:spcAft>
              <a:buClr>
                <a:srgbClr val="000000"/>
              </a:buClr>
              <a:buSzPts val="2450"/>
              <a:buFont typeface="Arial"/>
              <a:buNone/>
            </a:pPr>
            <a:r>
              <a:rPr b="0" i="0" lang="en-US" sz="2450" u="none" cap="none" strike="noStrike">
                <a:solidFill>
                  <a:srgbClr val="000000"/>
                </a:solidFill>
                <a:latin typeface="Poppins Medium"/>
                <a:ea typeface="Poppins Medium"/>
                <a:cs typeface="Poppins Medium"/>
                <a:sym typeface="Poppins Medium"/>
              </a:rPr>
              <a:t>SERVIÇOS MÉDICOS ONLINE</a:t>
            </a:r>
            <a:endParaRPr b="0" i="0" sz="2450" u="none" cap="none" strike="noStrike">
              <a:solidFill>
                <a:schemeClr val="dk1"/>
              </a:solidFill>
              <a:latin typeface="Arial"/>
              <a:ea typeface="Arial"/>
              <a:cs typeface="Arial"/>
              <a:sym typeface="Arial"/>
            </a:endParaRPr>
          </a:p>
        </p:txBody>
      </p:sp>
      <p:pic>
        <p:nvPicPr>
          <p:cNvPr id="777" name="Google Shape;777;p97"/>
          <p:cNvPicPr preferRelativeResize="0"/>
          <p:nvPr/>
        </p:nvPicPr>
        <p:blipFill rotWithShape="1">
          <a:blip r:embed="rId3">
            <a:alphaModFix/>
          </a:blip>
          <a:srcRect b="0" l="0" r="0" t="0"/>
          <a:stretch/>
        </p:blipFill>
        <p:spPr>
          <a:xfrm rot="5400000">
            <a:off x="12009600" y="-702360"/>
            <a:ext cx="17374680" cy="18434880"/>
          </a:xfrm>
          <a:prstGeom prst="rect">
            <a:avLst/>
          </a:prstGeom>
          <a:noFill/>
          <a:ln>
            <a:noFill/>
          </a:ln>
        </p:spPr>
      </p:pic>
      <p:pic>
        <p:nvPicPr>
          <p:cNvPr id="778" name="Google Shape;778;p97"/>
          <p:cNvPicPr preferRelativeResize="0"/>
          <p:nvPr/>
        </p:nvPicPr>
        <p:blipFill rotWithShape="1">
          <a:blip r:embed="rId4">
            <a:alphaModFix/>
          </a:blip>
          <a:srcRect b="0" l="0" r="0" t="0"/>
          <a:stretch/>
        </p:blipFill>
        <p:spPr>
          <a:xfrm>
            <a:off x="7434360" y="785880"/>
            <a:ext cx="3418560" cy="341856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782" name="Shape 782"/>
        <p:cNvGrpSpPr/>
        <p:nvPr/>
      </p:nvGrpSpPr>
      <p:grpSpPr>
        <a:xfrm>
          <a:off x="0" y="0"/>
          <a:ext cx="0" cy="0"/>
          <a:chOff x="0" y="0"/>
          <a:chExt cx="0" cy="0"/>
        </a:xfrm>
      </p:grpSpPr>
      <p:sp>
        <p:nvSpPr>
          <p:cNvPr id="783" name="Google Shape;783;p98"/>
          <p:cNvSpPr/>
          <p:nvPr/>
        </p:nvSpPr>
        <p:spPr>
          <a:xfrm>
            <a:off x="1028880" y="476280"/>
            <a:ext cx="16776000" cy="11118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400"/>
              <a:buFont typeface="Arial"/>
              <a:buNone/>
            </a:pPr>
            <a:r>
              <a:rPr b="0" i="0" lang="en-US" sz="7400" u="none" cap="none" strike="noStrike">
                <a:solidFill>
                  <a:srgbClr val="000000"/>
                </a:solidFill>
                <a:latin typeface="Poppins Medium"/>
                <a:ea typeface="Poppins Medium"/>
                <a:cs typeface="Poppins Medium"/>
                <a:sym typeface="Poppins Medium"/>
              </a:rPr>
              <a:t>DOCUMENTO DE VISÃO</a:t>
            </a:r>
            <a:endParaRPr b="0" i="0" sz="7400" u="none" cap="none" strike="noStrike">
              <a:solidFill>
                <a:schemeClr val="dk1"/>
              </a:solidFill>
              <a:latin typeface="Arial"/>
              <a:ea typeface="Arial"/>
              <a:cs typeface="Arial"/>
              <a:sym typeface="Arial"/>
            </a:endParaRPr>
          </a:p>
        </p:txBody>
      </p:sp>
      <p:sp>
        <p:nvSpPr>
          <p:cNvPr id="784" name="Google Shape;784;p98"/>
          <p:cNvSpPr/>
          <p:nvPr/>
        </p:nvSpPr>
        <p:spPr>
          <a:xfrm>
            <a:off x="3272760" y="1537200"/>
            <a:ext cx="11742000" cy="54360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rgbClr val="000000"/>
              </a:buClr>
              <a:buSzPts val="3000"/>
              <a:buFont typeface="Arial"/>
              <a:buNone/>
            </a:pPr>
            <a:r>
              <a:rPr b="0" i="0" lang="en-US" sz="3000" u="none" cap="none" strike="noStrike">
                <a:solidFill>
                  <a:srgbClr val="000000"/>
                </a:solidFill>
                <a:latin typeface="Poppins Medium"/>
                <a:ea typeface="Poppins Medium"/>
                <a:cs typeface="Poppins Medium"/>
                <a:sym typeface="Poppins Medium"/>
              </a:rPr>
              <a:t>Problema: Nicoly</a:t>
            </a:r>
            <a:endParaRPr b="0" i="0" sz="3000" u="none" cap="none" strike="noStrike">
              <a:solidFill>
                <a:schemeClr val="dk1"/>
              </a:solidFill>
              <a:latin typeface="Arial"/>
              <a:ea typeface="Arial"/>
              <a:cs typeface="Arial"/>
              <a:sym typeface="Arial"/>
            </a:endParaRPr>
          </a:p>
        </p:txBody>
      </p:sp>
      <p:pic>
        <p:nvPicPr>
          <p:cNvPr id="785" name="Google Shape;785;p98"/>
          <p:cNvPicPr preferRelativeResize="0"/>
          <p:nvPr/>
        </p:nvPicPr>
        <p:blipFill rotWithShape="1">
          <a:blip r:embed="rId3">
            <a:alphaModFix/>
          </a:blip>
          <a:srcRect b="0" l="0" r="0" t="0"/>
          <a:stretch/>
        </p:blipFill>
        <p:spPr>
          <a:xfrm rot="-1765800">
            <a:off x="-3650277" y="3940390"/>
            <a:ext cx="8369638" cy="8880480"/>
          </a:xfrm>
          <a:prstGeom prst="rect">
            <a:avLst/>
          </a:prstGeom>
          <a:noFill/>
          <a:ln>
            <a:noFill/>
          </a:ln>
        </p:spPr>
      </p:pic>
      <p:sp>
        <p:nvSpPr>
          <p:cNvPr id="786" name="Google Shape;786;p98"/>
          <p:cNvSpPr/>
          <p:nvPr/>
        </p:nvSpPr>
        <p:spPr>
          <a:xfrm>
            <a:off x="1642075" y="2188975"/>
            <a:ext cx="15549600" cy="7189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1200"/>
              </a:spcBef>
              <a:spcAft>
                <a:spcPts val="0"/>
              </a:spcAft>
              <a:buClr>
                <a:srgbClr val="000000"/>
              </a:buClr>
              <a:buSzPts val="3300"/>
              <a:buFont typeface="Arial"/>
              <a:buNone/>
            </a:pPr>
            <a:r>
              <a:rPr b="1" i="0" lang="en-US" sz="3300" u="none" cap="none" strike="noStrike">
                <a:solidFill>
                  <a:schemeClr val="dk1"/>
                </a:solidFill>
                <a:latin typeface="Poppins"/>
                <a:ea typeface="Poppins"/>
                <a:cs typeface="Poppins"/>
                <a:sym typeface="Poppins"/>
              </a:rPr>
              <a:t>O Problema</a:t>
            </a:r>
            <a:endParaRPr b="1" i="0" sz="3300" u="none" cap="none" strike="noStrike">
              <a:solidFill>
                <a:schemeClr val="dk1"/>
              </a:solidFill>
              <a:latin typeface="Poppins"/>
              <a:ea typeface="Poppins"/>
              <a:cs typeface="Poppins"/>
              <a:sym typeface="Poppins"/>
            </a:endParaRPr>
          </a:p>
          <a:p>
            <a:pPr indent="0" lvl="0" marL="0" marR="0" rtl="0" algn="just">
              <a:lnSpc>
                <a:spcPct val="100000"/>
              </a:lnSpc>
              <a:spcBef>
                <a:spcPts val="600"/>
              </a:spcBef>
              <a:spcAft>
                <a:spcPts val="0"/>
              </a:spcAft>
              <a:buClr>
                <a:srgbClr val="000000"/>
              </a:buClr>
              <a:buSzPts val="3300"/>
              <a:buFont typeface="Arial"/>
              <a:buNone/>
            </a:pPr>
            <a:r>
              <a:rPr b="0" i="0" lang="en-US" sz="3300" u="none" cap="none" strike="noStrike">
                <a:solidFill>
                  <a:schemeClr val="dk1"/>
                </a:solidFill>
                <a:latin typeface="Poppins"/>
                <a:ea typeface="Poppins"/>
                <a:cs typeface="Poppins"/>
                <a:sym typeface="Poppins"/>
              </a:rPr>
              <a:t>Falta de um sistema ou portal que gerencie os serviços médicos relativos à administração de solicitações e visualizações dos exames e a gerência do estoque hospitalar em uma unidade de saúde. </a:t>
            </a:r>
            <a:endParaRPr b="0" i="0" sz="3300" u="none" cap="none" strike="noStrike">
              <a:solidFill>
                <a:schemeClr val="dk1"/>
              </a:solidFill>
              <a:latin typeface="Poppins"/>
              <a:ea typeface="Poppins"/>
              <a:cs typeface="Poppins"/>
              <a:sym typeface="Poppins"/>
            </a:endParaRPr>
          </a:p>
          <a:p>
            <a:pPr indent="0" lvl="0" marL="0" marR="0" rtl="0" algn="just">
              <a:lnSpc>
                <a:spcPct val="100000"/>
              </a:lnSpc>
              <a:spcBef>
                <a:spcPts val="1200"/>
              </a:spcBef>
              <a:spcAft>
                <a:spcPts val="0"/>
              </a:spcAft>
              <a:buClr>
                <a:srgbClr val="000000"/>
              </a:buClr>
              <a:buSzPts val="3300"/>
              <a:buFont typeface="Arial"/>
              <a:buNone/>
            </a:pPr>
            <a:r>
              <a:rPr b="1" i="0" lang="en-US" sz="3300" u="none" cap="none" strike="noStrike">
                <a:solidFill>
                  <a:schemeClr val="dk1"/>
                </a:solidFill>
                <a:latin typeface="Poppins"/>
                <a:ea typeface="Poppins"/>
                <a:cs typeface="Poppins"/>
                <a:sym typeface="Poppins"/>
              </a:rPr>
              <a:t>Quem afeta</a:t>
            </a:r>
            <a:endParaRPr b="1" i="0" sz="3300" u="none" cap="none" strike="noStrike">
              <a:solidFill>
                <a:schemeClr val="dk1"/>
              </a:solidFill>
              <a:latin typeface="Poppins"/>
              <a:ea typeface="Poppins"/>
              <a:cs typeface="Poppins"/>
              <a:sym typeface="Poppins"/>
            </a:endParaRPr>
          </a:p>
          <a:p>
            <a:pPr indent="0" lvl="0" marL="0" marR="0" rtl="0" algn="just">
              <a:lnSpc>
                <a:spcPct val="100000"/>
              </a:lnSpc>
              <a:spcBef>
                <a:spcPts val="1200"/>
              </a:spcBef>
              <a:spcAft>
                <a:spcPts val="0"/>
              </a:spcAft>
              <a:buClr>
                <a:srgbClr val="000000"/>
              </a:buClr>
              <a:buSzPts val="3300"/>
              <a:buFont typeface="Arial"/>
              <a:buNone/>
            </a:pPr>
            <a:r>
              <a:rPr b="0" i="0" lang="en-US" sz="3300" u="none" cap="none" strike="noStrike">
                <a:solidFill>
                  <a:schemeClr val="dk1"/>
                </a:solidFill>
                <a:latin typeface="Poppins"/>
                <a:ea typeface="Poppins"/>
                <a:cs typeface="Poppins"/>
                <a:sym typeface="Poppins"/>
              </a:rPr>
              <a:t>Afeta todos os módulos relacionados ao Projeto e também a administração, os próprios pacientes e a equipe médica. </a:t>
            </a:r>
            <a:endParaRPr b="0" i="0" sz="3300" u="none" cap="none" strike="noStrike">
              <a:solidFill>
                <a:schemeClr val="dk1"/>
              </a:solidFill>
              <a:latin typeface="Poppins"/>
              <a:ea typeface="Poppins"/>
              <a:cs typeface="Poppins"/>
              <a:sym typeface="Poppins"/>
            </a:endParaRPr>
          </a:p>
          <a:p>
            <a:pPr indent="0" lvl="0" marL="0" marR="0" rtl="0" algn="just">
              <a:lnSpc>
                <a:spcPct val="100000"/>
              </a:lnSpc>
              <a:spcBef>
                <a:spcPts val="1200"/>
              </a:spcBef>
              <a:spcAft>
                <a:spcPts val="0"/>
              </a:spcAft>
              <a:buClr>
                <a:srgbClr val="000000"/>
              </a:buClr>
              <a:buSzPts val="3300"/>
              <a:buFont typeface="Arial"/>
              <a:buNone/>
            </a:pPr>
            <a:r>
              <a:rPr b="1" i="0" lang="en-US" sz="3300" u="none" cap="none" strike="noStrike">
                <a:solidFill>
                  <a:schemeClr val="dk1"/>
                </a:solidFill>
                <a:latin typeface="Poppins"/>
                <a:ea typeface="Poppins"/>
                <a:cs typeface="Poppins"/>
                <a:sym typeface="Poppins"/>
              </a:rPr>
              <a:t>Qual seu impacto</a:t>
            </a:r>
            <a:r>
              <a:rPr b="0" i="0" lang="en-US" sz="3300" u="none" cap="none" strike="noStrike">
                <a:solidFill>
                  <a:schemeClr val="dk1"/>
                </a:solidFill>
                <a:latin typeface="Poppins"/>
                <a:ea typeface="Poppins"/>
                <a:cs typeface="Poppins"/>
                <a:sym typeface="Poppins"/>
              </a:rPr>
              <a:t> </a:t>
            </a:r>
            <a:endParaRPr b="0" i="0" sz="3300" u="none" cap="none" strike="noStrike">
              <a:solidFill>
                <a:schemeClr val="dk1"/>
              </a:solidFill>
              <a:latin typeface="Poppins"/>
              <a:ea typeface="Poppins"/>
              <a:cs typeface="Poppins"/>
              <a:sym typeface="Poppins"/>
            </a:endParaRPr>
          </a:p>
          <a:p>
            <a:pPr indent="0" lvl="0" marL="0" marR="0" rtl="0" algn="just">
              <a:lnSpc>
                <a:spcPct val="100000"/>
              </a:lnSpc>
              <a:spcBef>
                <a:spcPts val="1200"/>
              </a:spcBef>
              <a:spcAft>
                <a:spcPts val="0"/>
              </a:spcAft>
              <a:buClr>
                <a:srgbClr val="000000"/>
              </a:buClr>
              <a:buSzPts val="3300"/>
              <a:buFont typeface="Arial"/>
              <a:buNone/>
            </a:pPr>
            <a:r>
              <a:rPr b="0" i="0" lang="en-US" sz="3300" u="none" cap="none" strike="noStrike">
                <a:solidFill>
                  <a:schemeClr val="dk1"/>
                </a:solidFill>
                <a:latin typeface="Poppins"/>
                <a:ea typeface="Poppins"/>
                <a:cs typeface="Poppins"/>
                <a:sym typeface="Poppins"/>
              </a:rPr>
              <a:t>Impacta nos usuários que solicitaram seus exames e que receberão o resultado do mesmo e impacta na gestão dos funcionários.</a:t>
            </a:r>
            <a:endParaRPr b="0" i="0" sz="3300" u="none" cap="none" strike="noStrike">
              <a:solidFill>
                <a:schemeClr val="dk1"/>
              </a:solidFill>
              <a:latin typeface="Poppins"/>
              <a:ea typeface="Poppins"/>
              <a:cs typeface="Poppins"/>
              <a:sym typeface="Poppins"/>
            </a:endParaRPr>
          </a:p>
          <a:p>
            <a:pPr indent="0" lvl="0" marL="0" marR="0" rtl="0" algn="just">
              <a:lnSpc>
                <a:spcPct val="100000"/>
              </a:lnSpc>
              <a:spcBef>
                <a:spcPts val="1200"/>
              </a:spcBef>
              <a:spcAft>
                <a:spcPts val="0"/>
              </a:spcAft>
              <a:buClr>
                <a:srgbClr val="000000"/>
              </a:buClr>
              <a:buSzPts val="3300"/>
              <a:buFont typeface="Arial"/>
              <a:buNone/>
            </a:pPr>
            <a:r>
              <a:rPr b="1" i="0" lang="en-US" sz="3300" u="none" cap="none" strike="noStrike">
                <a:solidFill>
                  <a:schemeClr val="dk1"/>
                </a:solidFill>
                <a:latin typeface="Poppins"/>
                <a:ea typeface="Poppins"/>
                <a:cs typeface="Poppins"/>
                <a:sym typeface="Poppins"/>
              </a:rPr>
              <a:t>Qual seria uma boa solução</a:t>
            </a:r>
            <a:endParaRPr b="1" i="0" sz="3300" u="none" cap="none" strike="noStrike">
              <a:solidFill>
                <a:schemeClr val="dk1"/>
              </a:solidFill>
              <a:latin typeface="Poppins"/>
              <a:ea typeface="Poppins"/>
              <a:cs typeface="Poppins"/>
              <a:sym typeface="Poppins"/>
            </a:endParaRPr>
          </a:p>
          <a:p>
            <a:pPr indent="0" lvl="0" marL="0" marR="0" rtl="0" algn="just">
              <a:lnSpc>
                <a:spcPct val="100000"/>
              </a:lnSpc>
              <a:spcBef>
                <a:spcPts val="1200"/>
              </a:spcBef>
              <a:spcAft>
                <a:spcPts val="1200"/>
              </a:spcAft>
              <a:buClr>
                <a:srgbClr val="000000"/>
              </a:buClr>
              <a:buSzPts val="3300"/>
              <a:buFont typeface="Arial"/>
              <a:buNone/>
            </a:pPr>
            <a:r>
              <a:rPr b="0" i="0" lang="en-US" sz="3300" u="none" cap="none" strike="noStrike">
                <a:solidFill>
                  <a:schemeClr val="dk1"/>
                </a:solidFill>
                <a:latin typeface="Poppins"/>
                <a:ea typeface="Poppins"/>
                <a:cs typeface="Poppins"/>
                <a:sym typeface="Poppins"/>
              </a:rPr>
              <a:t>Uma boa solução é o desenvolvimento e implementação de um sistema de cadastro médico online e o gerenciamento dos funcionários. </a:t>
            </a:r>
            <a:endParaRPr b="0" i="0" sz="3300" u="none" cap="none" strike="noStrike">
              <a:solidFill>
                <a:schemeClr val="dk1"/>
              </a:solidFill>
              <a:latin typeface="Poppins"/>
              <a:ea typeface="Poppins"/>
              <a:cs typeface="Poppins"/>
              <a:sym typeface="Poppins"/>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790" name="Shape 790"/>
        <p:cNvGrpSpPr/>
        <p:nvPr/>
      </p:nvGrpSpPr>
      <p:grpSpPr>
        <a:xfrm>
          <a:off x="0" y="0"/>
          <a:ext cx="0" cy="0"/>
          <a:chOff x="0" y="0"/>
          <a:chExt cx="0" cy="0"/>
        </a:xfrm>
      </p:grpSpPr>
      <p:sp>
        <p:nvSpPr>
          <p:cNvPr id="791" name="Google Shape;791;p99"/>
          <p:cNvSpPr/>
          <p:nvPr/>
        </p:nvSpPr>
        <p:spPr>
          <a:xfrm>
            <a:off x="1028880" y="476280"/>
            <a:ext cx="16776000" cy="11118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400"/>
              <a:buFont typeface="Arial"/>
              <a:buNone/>
            </a:pPr>
            <a:r>
              <a:rPr b="0" i="0" lang="en-US" sz="7400" u="none" cap="none" strike="noStrike">
                <a:solidFill>
                  <a:srgbClr val="000000"/>
                </a:solidFill>
                <a:latin typeface="Poppins Medium"/>
                <a:ea typeface="Poppins Medium"/>
                <a:cs typeface="Poppins Medium"/>
                <a:sym typeface="Poppins Medium"/>
              </a:rPr>
              <a:t>DOCUMENTO DE VISÃO</a:t>
            </a:r>
            <a:endParaRPr b="0" i="0" sz="7400" u="none" cap="none" strike="noStrike">
              <a:solidFill>
                <a:schemeClr val="dk1"/>
              </a:solidFill>
              <a:latin typeface="Arial"/>
              <a:ea typeface="Arial"/>
              <a:cs typeface="Arial"/>
              <a:sym typeface="Arial"/>
            </a:endParaRPr>
          </a:p>
        </p:txBody>
      </p:sp>
      <p:sp>
        <p:nvSpPr>
          <p:cNvPr id="792" name="Google Shape;792;p99"/>
          <p:cNvSpPr/>
          <p:nvPr/>
        </p:nvSpPr>
        <p:spPr>
          <a:xfrm>
            <a:off x="3272760" y="1537200"/>
            <a:ext cx="11742000" cy="54360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rgbClr val="000000"/>
              </a:buClr>
              <a:buSzPts val="3000"/>
              <a:buFont typeface="Arial"/>
              <a:buNone/>
            </a:pPr>
            <a:r>
              <a:rPr b="0" i="0" lang="en-US" sz="3000" u="none" cap="none" strike="noStrike">
                <a:solidFill>
                  <a:srgbClr val="000000"/>
                </a:solidFill>
                <a:latin typeface="Poppins Medium"/>
                <a:ea typeface="Poppins Medium"/>
                <a:cs typeface="Poppins Medium"/>
                <a:sym typeface="Poppins Medium"/>
              </a:rPr>
              <a:t>Stakeholders: Lucas  </a:t>
            </a:r>
            <a:endParaRPr b="0" i="0" sz="3000" u="none" cap="none" strike="noStrike">
              <a:solidFill>
                <a:schemeClr val="dk1"/>
              </a:solidFill>
              <a:latin typeface="Arial"/>
              <a:ea typeface="Arial"/>
              <a:cs typeface="Arial"/>
              <a:sym typeface="Arial"/>
            </a:endParaRPr>
          </a:p>
        </p:txBody>
      </p:sp>
      <p:pic>
        <p:nvPicPr>
          <p:cNvPr id="793" name="Google Shape;793;p99"/>
          <p:cNvPicPr preferRelativeResize="0"/>
          <p:nvPr/>
        </p:nvPicPr>
        <p:blipFill rotWithShape="1">
          <a:blip r:embed="rId3">
            <a:alphaModFix/>
          </a:blip>
          <a:srcRect b="0" l="0" r="0" t="0"/>
          <a:stretch/>
        </p:blipFill>
        <p:spPr>
          <a:xfrm rot="967800">
            <a:off x="14301720" y="-3411719"/>
            <a:ext cx="8369640" cy="8880482"/>
          </a:xfrm>
          <a:prstGeom prst="rect">
            <a:avLst/>
          </a:prstGeom>
          <a:noFill/>
          <a:ln>
            <a:noFill/>
          </a:ln>
        </p:spPr>
      </p:pic>
      <p:graphicFrame>
        <p:nvGraphicFramePr>
          <p:cNvPr id="794" name="Google Shape;794;p99"/>
          <p:cNvGraphicFramePr/>
          <p:nvPr/>
        </p:nvGraphicFramePr>
        <p:xfrm>
          <a:off x="926070" y="2355111"/>
          <a:ext cx="3000000" cy="3000000"/>
        </p:xfrm>
        <a:graphic>
          <a:graphicData uri="http://schemas.openxmlformats.org/drawingml/2006/table">
            <a:tbl>
              <a:tblPr>
                <a:noFill/>
                <a:tableStyleId>{16574959-4FCB-48D5-827C-FFBD221EB5C7}</a:tableStyleId>
              </a:tblPr>
              <a:tblGrid>
                <a:gridCol w="4063700"/>
                <a:gridCol w="4063700"/>
                <a:gridCol w="5526250"/>
                <a:gridCol w="2602550"/>
              </a:tblGrid>
              <a:tr h="881000">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Poppins"/>
                          <a:ea typeface="Poppins"/>
                          <a:cs typeface="Poppins"/>
                          <a:sym typeface="Poppins"/>
                        </a:rPr>
                        <a:t>Nome</a:t>
                      </a:r>
                      <a:endParaRPr sz="3200" u="none" cap="none" strike="noStrike">
                        <a:latin typeface="Poppins"/>
                        <a:ea typeface="Poppins"/>
                        <a:cs typeface="Poppins"/>
                        <a:sym typeface="Poppins"/>
                      </a:endParaRPr>
                    </a:p>
                  </a:txBody>
                  <a:tcPr marT="45750" marB="457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Poppins"/>
                          <a:ea typeface="Poppins"/>
                          <a:cs typeface="Poppins"/>
                          <a:sym typeface="Poppins"/>
                        </a:rPr>
                        <a:t>Descrição</a:t>
                      </a:r>
                      <a:endParaRPr sz="3200" u="none" cap="none" strike="noStrike">
                        <a:latin typeface="Poppins"/>
                        <a:ea typeface="Poppins"/>
                        <a:cs typeface="Poppins"/>
                        <a:sym typeface="Poppins"/>
                      </a:endParaRPr>
                    </a:p>
                  </a:txBody>
                  <a:tcPr marT="45750" marB="457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Poppins"/>
                          <a:ea typeface="Poppins"/>
                          <a:cs typeface="Poppins"/>
                          <a:sym typeface="Poppins"/>
                        </a:rPr>
                        <a:t>Responsabilidades</a:t>
                      </a:r>
                      <a:endParaRPr sz="3200" u="none" cap="none" strike="noStrike">
                        <a:latin typeface="Poppins"/>
                        <a:ea typeface="Poppins"/>
                        <a:cs typeface="Poppins"/>
                        <a:sym typeface="Poppins"/>
                      </a:endParaRPr>
                    </a:p>
                  </a:txBody>
                  <a:tcPr marT="45750" marB="457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7CDAD3"/>
                    </a:solidFill>
                  </a:tcPr>
                </a:tc>
                <a:tc>
                  <a:txBody>
                    <a:bodyPr/>
                    <a:lstStyle/>
                    <a:p>
                      <a:pPr indent="0" lvl="0" marL="22860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Poppins"/>
                          <a:ea typeface="Poppins"/>
                          <a:cs typeface="Poppins"/>
                          <a:sym typeface="Poppins"/>
                        </a:rPr>
                        <a:t>É usuário?</a:t>
                      </a:r>
                      <a:endParaRPr b="1" sz="3200" u="none" cap="none" strike="noStrike">
                        <a:solidFill>
                          <a:srgbClr val="FFFFFF"/>
                        </a:solidFill>
                        <a:latin typeface="Poppins"/>
                        <a:ea typeface="Poppins"/>
                        <a:cs typeface="Poppins"/>
                        <a:sym typeface="Poppins"/>
                      </a:endParaRPr>
                    </a:p>
                  </a:txBody>
                  <a:tcPr marT="45750" marB="457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7CDAD3"/>
                    </a:solidFill>
                  </a:tcPr>
                </a:tc>
              </a:tr>
              <a:tr h="2956575">
                <a:tc>
                  <a:txBody>
                    <a:bodyPr/>
                    <a:lstStyle/>
                    <a:p>
                      <a:pPr indent="0" lvl="0" marL="0" marR="0" rtl="0" algn="l">
                        <a:lnSpc>
                          <a:spcPct val="100000"/>
                        </a:lnSpc>
                        <a:spcBef>
                          <a:spcPts val="0"/>
                        </a:spcBef>
                        <a:spcAft>
                          <a:spcPts val="0"/>
                        </a:spcAft>
                        <a:buClr>
                          <a:schemeClr val="dk1"/>
                        </a:buClr>
                        <a:buSzPts val="3600"/>
                        <a:buFont typeface="Arial"/>
                        <a:buNone/>
                      </a:pPr>
                      <a:r>
                        <a:rPr lang="en-US" sz="2800" u="none" cap="none" strike="noStrike">
                          <a:latin typeface="Poppins"/>
                          <a:ea typeface="Poppins"/>
                          <a:cs typeface="Poppins"/>
                          <a:sym typeface="Poppins"/>
                        </a:rPr>
                        <a:t>Módulo de Serviços Médicos Online</a:t>
                      </a:r>
                      <a:endParaRPr sz="28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just">
                        <a:lnSpc>
                          <a:spcPct val="100000"/>
                        </a:lnSpc>
                        <a:spcBef>
                          <a:spcPts val="0"/>
                        </a:spcBef>
                        <a:spcAft>
                          <a:spcPts val="0"/>
                        </a:spcAft>
                        <a:buClr>
                          <a:schemeClr val="dk1"/>
                        </a:buClr>
                        <a:buSzPts val="2600"/>
                        <a:buFont typeface="Arial"/>
                        <a:buNone/>
                      </a:pPr>
                      <a:r>
                        <a:rPr lang="en-US" sz="2800" u="none" cap="none" strike="noStrike">
                          <a:latin typeface="Poppins"/>
                          <a:ea typeface="Poppins"/>
                          <a:cs typeface="Poppins"/>
                          <a:sym typeface="Poppins"/>
                        </a:rPr>
                        <a:t>Módulo responsável pelo gerenciamento dos exames, do estoque, da listagem de atendimentos e de consultas onlines direcionadas para consultas presenciais.</a:t>
                      </a:r>
                      <a:endParaRPr sz="28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just">
                        <a:lnSpc>
                          <a:spcPct val="100000"/>
                        </a:lnSpc>
                        <a:spcBef>
                          <a:spcPts val="0"/>
                        </a:spcBef>
                        <a:spcAft>
                          <a:spcPts val="0"/>
                        </a:spcAft>
                        <a:buClr>
                          <a:schemeClr val="dk1"/>
                        </a:buClr>
                        <a:buSzPts val="2600"/>
                        <a:buFont typeface="Arial"/>
                        <a:buNone/>
                      </a:pPr>
                      <a:r>
                        <a:rPr lang="en-US" sz="2800" u="none" cap="none" strike="noStrike">
                          <a:latin typeface="Poppins"/>
                          <a:ea typeface="Poppins"/>
                          <a:cs typeface="Poppins"/>
                          <a:sym typeface="Poppins"/>
                        </a:rPr>
                        <a:t>Define os objetivos e o escopo do Módulo de Serviços Médicos Online. Elabora as suas especificações preliminares.</a:t>
                      </a:r>
                      <a:endParaRPr sz="28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chemeClr val="dk1"/>
                        </a:buClr>
                        <a:buSzPts val="3600"/>
                        <a:buFont typeface="Arial"/>
                        <a:buNone/>
                      </a:pPr>
                      <a:r>
                        <a:rPr lang="en-US" sz="2800" u="none" cap="none" strike="noStrike">
                          <a:latin typeface="Poppins"/>
                          <a:ea typeface="Poppins"/>
                          <a:cs typeface="Poppins"/>
                          <a:sym typeface="Poppins"/>
                        </a:rPr>
                        <a:t>Não</a:t>
                      </a:r>
                      <a:endParaRPr sz="28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r h="1767850">
                <a:tc>
                  <a:txBody>
                    <a:bodyPr/>
                    <a:lstStyle/>
                    <a:p>
                      <a:pPr indent="0" lvl="0" marL="0" marR="0" rtl="0" algn="l">
                        <a:lnSpc>
                          <a:spcPct val="100000"/>
                        </a:lnSpc>
                        <a:spcBef>
                          <a:spcPts val="0"/>
                        </a:spcBef>
                        <a:spcAft>
                          <a:spcPts val="0"/>
                        </a:spcAft>
                        <a:buClr>
                          <a:schemeClr val="dk1"/>
                        </a:buClr>
                        <a:buSzPts val="3600"/>
                        <a:buFont typeface="Arial"/>
                        <a:buNone/>
                      </a:pPr>
                      <a:r>
                        <a:rPr lang="en-US" sz="2800" u="none" cap="none" strike="noStrike">
                          <a:latin typeface="Poppins"/>
                          <a:ea typeface="Poppins"/>
                          <a:cs typeface="Poppins"/>
                          <a:sym typeface="Poppins"/>
                        </a:rPr>
                        <a:t>Módulo de Perfil de Usuários</a:t>
                      </a:r>
                      <a:endParaRPr sz="28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just">
                        <a:lnSpc>
                          <a:spcPct val="100000"/>
                        </a:lnSpc>
                        <a:spcBef>
                          <a:spcPts val="0"/>
                        </a:spcBef>
                        <a:spcAft>
                          <a:spcPts val="0"/>
                        </a:spcAft>
                        <a:buClr>
                          <a:schemeClr val="dk1"/>
                        </a:buClr>
                        <a:buSzPts val="2600"/>
                        <a:buFont typeface="Arial"/>
                        <a:buNone/>
                      </a:pPr>
                      <a:r>
                        <a:rPr lang="en-US" sz="2800" u="none" cap="none" strike="noStrike">
                          <a:latin typeface="Poppins"/>
                          <a:ea typeface="Poppins"/>
                          <a:cs typeface="Poppins"/>
                          <a:sym typeface="Poppins"/>
                        </a:rPr>
                        <a:t>Módulo responsável pelo cadastro de todos os usuários do sistema.</a:t>
                      </a:r>
                      <a:endParaRPr sz="28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just">
                        <a:lnSpc>
                          <a:spcPct val="100000"/>
                        </a:lnSpc>
                        <a:spcBef>
                          <a:spcPts val="0"/>
                        </a:spcBef>
                        <a:spcAft>
                          <a:spcPts val="0"/>
                        </a:spcAft>
                        <a:buClr>
                          <a:schemeClr val="dk1"/>
                        </a:buClr>
                        <a:buSzPts val="2600"/>
                        <a:buFont typeface="Arial"/>
                        <a:buNone/>
                      </a:pPr>
                      <a:r>
                        <a:rPr lang="en-US" sz="2800" u="none" cap="none" strike="noStrike">
                          <a:latin typeface="Poppins"/>
                          <a:ea typeface="Poppins"/>
                          <a:cs typeface="Poppins"/>
                          <a:sym typeface="Poppins"/>
                        </a:rPr>
                        <a:t>A integração é necessária com o módulo de usuário, pois nele será efetuado o cadastro pessoal dos pacientes e dos funcionários.</a:t>
                      </a:r>
                      <a:endParaRPr sz="28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chemeClr val="dk1"/>
                        </a:buClr>
                        <a:buSzPts val="3600"/>
                        <a:buFont typeface="Arial"/>
                        <a:buNone/>
                      </a:pPr>
                      <a:r>
                        <a:rPr lang="en-US" sz="2800" u="none" cap="none" strike="noStrike">
                          <a:latin typeface="Poppins"/>
                          <a:ea typeface="Poppins"/>
                          <a:cs typeface="Poppins"/>
                          <a:sym typeface="Poppins"/>
                        </a:rPr>
                        <a:t>Não</a:t>
                      </a:r>
                      <a:endParaRPr sz="28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798" name="Shape 798"/>
        <p:cNvGrpSpPr/>
        <p:nvPr/>
      </p:nvGrpSpPr>
      <p:grpSpPr>
        <a:xfrm>
          <a:off x="0" y="0"/>
          <a:ext cx="0" cy="0"/>
          <a:chOff x="0" y="0"/>
          <a:chExt cx="0" cy="0"/>
        </a:xfrm>
      </p:grpSpPr>
      <p:sp>
        <p:nvSpPr>
          <p:cNvPr id="799" name="Google Shape;799;p100"/>
          <p:cNvSpPr/>
          <p:nvPr/>
        </p:nvSpPr>
        <p:spPr>
          <a:xfrm>
            <a:off x="1028880" y="476280"/>
            <a:ext cx="16776000" cy="11118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400"/>
              <a:buFont typeface="Arial"/>
              <a:buNone/>
            </a:pPr>
            <a:r>
              <a:rPr b="0" i="0" lang="en-US" sz="7400" u="none" cap="none" strike="noStrike">
                <a:solidFill>
                  <a:srgbClr val="000000"/>
                </a:solidFill>
                <a:latin typeface="Poppins Medium"/>
                <a:ea typeface="Poppins Medium"/>
                <a:cs typeface="Poppins Medium"/>
                <a:sym typeface="Poppins Medium"/>
              </a:rPr>
              <a:t>DOCUMENTO DE VISÃO</a:t>
            </a:r>
            <a:endParaRPr b="0" i="0" sz="7400" u="none" cap="none" strike="noStrike">
              <a:solidFill>
                <a:schemeClr val="dk1"/>
              </a:solidFill>
              <a:latin typeface="Arial"/>
              <a:ea typeface="Arial"/>
              <a:cs typeface="Arial"/>
              <a:sym typeface="Arial"/>
            </a:endParaRPr>
          </a:p>
        </p:txBody>
      </p:sp>
      <p:sp>
        <p:nvSpPr>
          <p:cNvPr id="800" name="Google Shape;800;p100"/>
          <p:cNvSpPr/>
          <p:nvPr/>
        </p:nvSpPr>
        <p:spPr>
          <a:xfrm>
            <a:off x="3272760" y="1537200"/>
            <a:ext cx="11742000" cy="54360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rgbClr val="000000"/>
              </a:buClr>
              <a:buSzPts val="3000"/>
              <a:buFont typeface="Arial"/>
              <a:buNone/>
            </a:pPr>
            <a:r>
              <a:rPr b="0" i="0" lang="en-US" sz="3000" u="none" cap="none" strike="noStrike">
                <a:solidFill>
                  <a:srgbClr val="000000"/>
                </a:solidFill>
                <a:latin typeface="Poppins Medium"/>
                <a:ea typeface="Poppins Medium"/>
                <a:cs typeface="Poppins Medium"/>
                <a:sym typeface="Poppins Medium"/>
              </a:rPr>
              <a:t>Stakeholders</a:t>
            </a:r>
            <a:endParaRPr b="0" i="0" sz="3000" u="none" cap="none" strike="noStrike">
              <a:solidFill>
                <a:schemeClr val="dk1"/>
              </a:solidFill>
              <a:latin typeface="Arial"/>
              <a:ea typeface="Arial"/>
              <a:cs typeface="Arial"/>
              <a:sym typeface="Arial"/>
            </a:endParaRPr>
          </a:p>
        </p:txBody>
      </p:sp>
      <p:pic>
        <p:nvPicPr>
          <p:cNvPr id="801" name="Google Shape;801;p100"/>
          <p:cNvPicPr preferRelativeResize="0"/>
          <p:nvPr/>
        </p:nvPicPr>
        <p:blipFill rotWithShape="1">
          <a:blip r:embed="rId3">
            <a:alphaModFix/>
          </a:blip>
          <a:srcRect b="0" l="0" r="0" t="0"/>
          <a:stretch/>
        </p:blipFill>
        <p:spPr>
          <a:xfrm rot="967800">
            <a:off x="14301720" y="-3411719"/>
            <a:ext cx="8369640" cy="8880482"/>
          </a:xfrm>
          <a:prstGeom prst="rect">
            <a:avLst/>
          </a:prstGeom>
          <a:noFill/>
          <a:ln>
            <a:noFill/>
          </a:ln>
        </p:spPr>
      </p:pic>
      <p:graphicFrame>
        <p:nvGraphicFramePr>
          <p:cNvPr id="802" name="Google Shape;802;p100"/>
          <p:cNvGraphicFramePr/>
          <p:nvPr/>
        </p:nvGraphicFramePr>
        <p:xfrm>
          <a:off x="904770" y="2080811"/>
          <a:ext cx="3000000" cy="3000000"/>
        </p:xfrm>
        <a:graphic>
          <a:graphicData uri="http://schemas.openxmlformats.org/drawingml/2006/table">
            <a:tbl>
              <a:tblPr>
                <a:noFill/>
                <a:tableStyleId>{16574959-4FCB-48D5-827C-FFBD221EB5C7}</a:tableStyleId>
              </a:tblPr>
              <a:tblGrid>
                <a:gridCol w="3899125"/>
                <a:gridCol w="4228275"/>
                <a:gridCol w="5696875"/>
                <a:gridCol w="2431925"/>
              </a:tblGrid>
              <a:tr h="1133950">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Poppins"/>
                          <a:ea typeface="Poppins"/>
                          <a:cs typeface="Poppins"/>
                          <a:sym typeface="Poppins"/>
                        </a:rPr>
                        <a:t>Nome</a:t>
                      </a:r>
                      <a:endParaRPr sz="3200" u="none" cap="none" strike="noStrike">
                        <a:latin typeface="Poppins"/>
                        <a:ea typeface="Poppins"/>
                        <a:cs typeface="Poppins"/>
                        <a:sym typeface="Poppins"/>
                      </a:endParaRPr>
                    </a:p>
                  </a:txBody>
                  <a:tcPr marT="45750" marB="457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Poppins"/>
                          <a:ea typeface="Poppins"/>
                          <a:cs typeface="Poppins"/>
                          <a:sym typeface="Poppins"/>
                        </a:rPr>
                        <a:t>Descrição</a:t>
                      </a:r>
                      <a:endParaRPr sz="3200" u="none" cap="none" strike="noStrike">
                        <a:latin typeface="Poppins"/>
                        <a:ea typeface="Poppins"/>
                        <a:cs typeface="Poppins"/>
                        <a:sym typeface="Poppins"/>
                      </a:endParaRPr>
                    </a:p>
                  </a:txBody>
                  <a:tcPr marT="45750" marB="457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Poppins"/>
                          <a:ea typeface="Poppins"/>
                          <a:cs typeface="Poppins"/>
                          <a:sym typeface="Poppins"/>
                        </a:rPr>
                        <a:t>Responsabilidades</a:t>
                      </a:r>
                      <a:endParaRPr sz="3200" u="none" cap="none" strike="noStrike">
                        <a:latin typeface="Poppins"/>
                        <a:ea typeface="Poppins"/>
                        <a:cs typeface="Poppins"/>
                        <a:sym typeface="Poppins"/>
                      </a:endParaRPr>
                    </a:p>
                  </a:txBody>
                  <a:tcPr marT="45750" marB="457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7CDAD3"/>
                    </a:solidFill>
                  </a:tcPr>
                </a:tc>
                <a:tc>
                  <a:txBody>
                    <a:bodyPr/>
                    <a:lstStyle/>
                    <a:p>
                      <a:pPr indent="0" lvl="0" marL="22860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Poppins"/>
                          <a:ea typeface="Poppins"/>
                          <a:cs typeface="Poppins"/>
                          <a:sym typeface="Poppins"/>
                        </a:rPr>
                        <a:t>É usuário?</a:t>
                      </a:r>
                      <a:endParaRPr b="1" sz="3200" u="none" cap="none" strike="noStrike">
                        <a:solidFill>
                          <a:srgbClr val="FFFFFF"/>
                        </a:solidFill>
                        <a:latin typeface="Poppins"/>
                        <a:ea typeface="Poppins"/>
                        <a:cs typeface="Poppins"/>
                        <a:sym typeface="Poppins"/>
                      </a:endParaRPr>
                    </a:p>
                  </a:txBody>
                  <a:tcPr marT="45750" marB="457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7CDAD3"/>
                    </a:solidFill>
                  </a:tcPr>
                </a:tc>
              </a:tr>
              <a:tr h="2697500">
                <a:tc>
                  <a:txBody>
                    <a:bodyPr/>
                    <a:lstStyle/>
                    <a:p>
                      <a:pPr indent="0" lvl="0" marL="0" marR="0" rtl="0" algn="l">
                        <a:lnSpc>
                          <a:spcPct val="100000"/>
                        </a:lnSpc>
                        <a:spcBef>
                          <a:spcPts val="0"/>
                        </a:spcBef>
                        <a:spcAft>
                          <a:spcPts val="0"/>
                        </a:spcAft>
                        <a:buClr>
                          <a:schemeClr val="dk1"/>
                        </a:buClr>
                        <a:buSzPts val="3600"/>
                        <a:buFont typeface="Arial"/>
                        <a:buNone/>
                      </a:pPr>
                      <a:r>
                        <a:rPr lang="en-US" sz="2500" u="none" cap="none" strike="noStrike">
                          <a:latin typeface="Poppins"/>
                          <a:ea typeface="Poppins"/>
                          <a:cs typeface="Poppins"/>
                          <a:sym typeface="Poppins"/>
                        </a:rPr>
                        <a:t>Módulo de Gestão de Consultas Online</a:t>
                      </a:r>
                      <a:endParaRPr sz="2500" u="none" cap="none" strike="noStrike">
                        <a:latin typeface="Poppins"/>
                        <a:ea typeface="Poppins"/>
                        <a:cs typeface="Poppins"/>
                        <a:sym typeface="Poppins"/>
                      </a:endParaRPr>
                    </a:p>
                    <a:p>
                      <a:pPr indent="0" lvl="0" marL="0" marR="0" rtl="0" algn="just">
                        <a:lnSpc>
                          <a:spcPct val="100000"/>
                        </a:lnSpc>
                        <a:spcBef>
                          <a:spcPts val="0"/>
                        </a:spcBef>
                        <a:spcAft>
                          <a:spcPts val="0"/>
                        </a:spcAft>
                        <a:buClr>
                          <a:schemeClr val="dk1"/>
                        </a:buClr>
                        <a:buSzPts val="2600"/>
                        <a:buFont typeface="Arial"/>
                        <a:buNone/>
                      </a:pPr>
                      <a:r>
                        <a:t/>
                      </a:r>
                      <a:endParaRPr sz="25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just">
                        <a:lnSpc>
                          <a:spcPct val="100000"/>
                        </a:lnSpc>
                        <a:spcBef>
                          <a:spcPts val="0"/>
                        </a:spcBef>
                        <a:spcAft>
                          <a:spcPts val="0"/>
                        </a:spcAft>
                        <a:buClr>
                          <a:schemeClr val="dk1"/>
                        </a:buClr>
                        <a:buSzPts val="2600"/>
                        <a:buFont typeface="Arial"/>
                        <a:buNone/>
                      </a:pPr>
                      <a:r>
                        <a:rPr lang="en-US" sz="2500" u="none" cap="none" strike="noStrike">
                          <a:latin typeface="Poppins"/>
                          <a:ea typeface="Poppins"/>
                          <a:cs typeface="Poppins"/>
                          <a:sym typeface="Poppins"/>
                        </a:rPr>
                        <a:t>Módulo responsável pelo gerenciamento das consultas online.</a:t>
                      </a:r>
                      <a:endParaRPr sz="25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just">
                        <a:lnSpc>
                          <a:spcPct val="100000"/>
                        </a:lnSpc>
                        <a:spcBef>
                          <a:spcPts val="0"/>
                        </a:spcBef>
                        <a:spcAft>
                          <a:spcPts val="0"/>
                        </a:spcAft>
                        <a:buClr>
                          <a:schemeClr val="dk1"/>
                        </a:buClr>
                        <a:buSzPts val="2600"/>
                        <a:buFont typeface="Arial"/>
                        <a:buNone/>
                      </a:pPr>
                      <a:r>
                        <a:rPr lang="en-US" sz="2500" u="none" cap="none" strike="noStrike">
                          <a:latin typeface="Poppins"/>
                          <a:ea typeface="Poppins"/>
                          <a:cs typeface="Poppins"/>
                          <a:sym typeface="Poppins"/>
                        </a:rPr>
                        <a:t>A integração é necessária pois é preciso saber se há necessidade da realização de exames e se há necessidade de direcionar o paciente de uma consulta online para consulta presencial.</a:t>
                      </a:r>
                      <a:endParaRPr sz="25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chemeClr val="dk1"/>
                        </a:buClr>
                        <a:buSzPts val="3600"/>
                        <a:buFont typeface="Arial"/>
                        <a:buNone/>
                      </a:pPr>
                      <a:r>
                        <a:rPr lang="en-US" sz="2500" u="none" cap="none" strike="noStrike">
                          <a:latin typeface="Poppins"/>
                          <a:ea typeface="Poppins"/>
                          <a:cs typeface="Poppins"/>
                          <a:sym typeface="Poppins"/>
                        </a:rPr>
                        <a:t>Não</a:t>
                      </a:r>
                      <a:endParaRPr sz="25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r h="2956575">
                <a:tc>
                  <a:txBody>
                    <a:bodyPr/>
                    <a:lstStyle/>
                    <a:p>
                      <a:pPr indent="0" lvl="0" marL="0" marR="0" rtl="0" algn="l">
                        <a:lnSpc>
                          <a:spcPct val="100000"/>
                        </a:lnSpc>
                        <a:spcBef>
                          <a:spcPts val="0"/>
                        </a:spcBef>
                        <a:spcAft>
                          <a:spcPts val="0"/>
                        </a:spcAft>
                        <a:buClr>
                          <a:schemeClr val="dk1"/>
                        </a:buClr>
                        <a:buSzPts val="1100"/>
                        <a:buFont typeface="Arial"/>
                        <a:buNone/>
                      </a:pPr>
                      <a:r>
                        <a:rPr lang="en-US" sz="2500" u="none" cap="none" strike="noStrike">
                          <a:latin typeface="Poppins"/>
                          <a:ea typeface="Poppins"/>
                          <a:cs typeface="Poppins"/>
                          <a:sym typeface="Poppins"/>
                        </a:rPr>
                        <a:t>Módulo de Prescrições Médicas</a:t>
                      </a:r>
                      <a:endParaRPr b="1" sz="2500" u="none" cap="none" strike="noStrike">
                        <a:solidFill>
                          <a:schemeClr val="dk1"/>
                        </a:solidFill>
                        <a:latin typeface="Poppins"/>
                        <a:ea typeface="Poppins"/>
                        <a:cs typeface="Poppins"/>
                        <a:sym typeface="Poppins"/>
                      </a:endParaRPr>
                    </a:p>
                    <a:p>
                      <a:pPr indent="0" lvl="0" marL="0" marR="0" rtl="0" algn="l">
                        <a:lnSpc>
                          <a:spcPct val="100000"/>
                        </a:lnSpc>
                        <a:spcBef>
                          <a:spcPts val="0"/>
                        </a:spcBef>
                        <a:spcAft>
                          <a:spcPts val="0"/>
                        </a:spcAft>
                        <a:buClr>
                          <a:schemeClr val="dk1"/>
                        </a:buClr>
                        <a:buSzPts val="3600"/>
                        <a:buFont typeface="Arial"/>
                        <a:buNone/>
                      </a:pPr>
                      <a:r>
                        <a:t/>
                      </a:r>
                      <a:endParaRPr sz="25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just">
                        <a:lnSpc>
                          <a:spcPct val="100000"/>
                        </a:lnSpc>
                        <a:spcBef>
                          <a:spcPts val="0"/>
                        </a:spcBef>
                        <a:spcAft>
                          <a:spcPts val="0"/>
                        </a:spcAft>
                        <a:buClr>
                          <a:schemeClr val="dk1"/>
                        </a:buClr>
                        <a:buSzPts val="2600"/>
                        <a:buFont typeface="Arial"/>
                        <a:buNone/>
                      </a:pPr>
                      <a:r>
                        <a:rPr lang="en-US" sz="2500" u="none" cap="none" strike="noStrike">
                          <a:latin typeface="Poppins"/>
                          <a:ea typeface="Poppins"/>
                          <a:cs typeface="Poppins"/>
                          <a:sym typeface="Poppins"/>
                        </a:rPr>
                        <a:t>Módulo responsável pelo gerenciamento de consultas presenciais, contendo, triagem presencial, registro de medicações, internações, retornos médicos, etc.</a:t>
                      </a:r>
                      <a:endParaRPr sz="25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just">
                        <a:lnSpc>
                          <a:spcPct val="100000"/>
                        </a:lnSpc>
                        <a:spcBef>
                          <a:spcPts val="0"/>
                        </a:spcBef>
                        <a:spcAft>
                          <a:spcPts val="0"/>
                        </a:spcAft>
                        <a:buClr>
                          <a:schemeClr val="dk1"/>
                        </a:buClr>
                        <a:buSzPts val="2600"/>
                        <a:buFont typeface="Arial"/>
                        <a:buNone/>
                      </a:pPr>
                      <a:r>
                        <a:rPr lang="en-US" sz="2500" u="none" cap="none" strike="noStrike">
                          <a:latin typeface="Poppins"/>
                          <a:ea typeface="Poppins"/>
                          <a:cs typeface="Poppins"/>
                          <a:sym typeface="Poppins"/>
                        </a:rPr>
                        <a:t>Prover informações relativas ao encaminhamento do paciente para Consultas Presenciais e acerca da demanda por medicamentos e utensílios médicos</a:t>
                      </a:r>
                      <a:r>
                        <a:rPr b="1" lang="en-US" sz="2500" u="none" cap="none" strike="noStrike">
                          <a:solidFill>
                            <a:schemeClr val="dk1"/>
                          </a:solidFill>
                          <a:latin typeface="Poppins"/>
                          <a:ea typeface="Poppins"/>
                          <a:cs typeface="Poppins"/>
                          <a:sym typeface="Poppins"/>
                        </a:rPr>
                        <a:t>.</a:t>
                      </a:r>
                      <a:endParaRPr sz="25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chemeClr val="dk1"/>
                        </a:buClr>
                        <a:buSzPts val="3600"/>
                        <a:buFont typeface="Arial"/>
                        <a:buNone/>
                      </a:pPr>
                      <a:r>
                        <a:rPr lang="en-US" sz="2500" u="none" cap="none" strike="noStrike">
                          <a:latin typeface="Poppins"/>
                          <a:ea typeface="Poppins"/>
                          <a:cs typeface="Poppins"/>
                          <a:sym typeface="Poppins"/>
                        </a:rPr>
                        <a:t>Não</a:t>
                      </a:r>
                      <a:endParaRPr sz="25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806" name="Shape 806"/>
        <p:cNvGrpSpPr/>
        <p:nvPr/>
      </p:nvGrpSpPr>
      <p:grpSpPr>
        <a:xfrm>
          <a:off x="0" y="0"/>
          <a:ext cx="0" cy="0"/>
          <a:chOff x="0" y="0"/>
          <a:chExt cx="0" cy="0"/>
        </a:xfrm>
      </p:grpSpPr>
      <p:sp>
        <p:nvSpPr>
          <p:cNvPr id="807" name="Google Shape;807;p101"/>
          <p:cNvSpPr/>
          <p:nvPr/>
        </p:nvSpPr>
        <p:spPr>
          <a:xfrm>
            <a:off x="1028880" y="476280"/>
            <a:ext cx="16776000" cy="11118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400"/>
              <a:buFont typeface="Arial"/>
              <a:buNone/>
            </a:pPr>
            <a:r>
              <a:rPr b="0" i="0" lang="en-US" sz="7400" u="none" cap="none" strike="noStrike">
                <a:solidFill>
                  <a:srgbClr val="000000"/>
                </a:solidFill>
                <a:latin typeface="Poppins Medium"/>
                <a:ea typeface="Poppins Medium"/>
                <a:cs typeface="Poppins Medium"/>
                <a:sym typeface="Poppins Medium"/>
              </a:rPr>
              <a:t>DOCUMENTO DE VISÃO</a:t>
            </a:r>
            <a:endParaRPr b="0" i="0" sz="7400" u="none" cap="none" strike="noStrike">
              <a:solidFill>
                <a:schemeClr val="dk1"/>
              </a:solidFill>
              <a:latin typeface="Arial"/>
              <a:ea typeface="Arial"/>
              <a:cs typeface="Arial"/>
              <a:sym typeface="Arial"/>
            </a:endParaRPr>
          </a:p>
        </p:txBody>
      </p:sp>
      <p:sp>
        <p:nvSpPr>
          <p:cNvPr id="808" name="Google Shape;808;p101"/>
          <p:cNvSpPr/>
          <p:nvPr/>
        </p:nvSpPr>
        <p:spPr>
          <a:xfrm>
            <a:off x="3272760" y="1537200"/>
            <a:ext cx="11742000" cy="54360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rgbClr val="000000"/>
              </a:buClr>
              <a:buSzPts val="3000"/>
              <a:buFont typeface="Arial"/>
              <a:buNone/>
            </a:pPr>
            <a:r>
              <a:rPr b="0" i="0" lang="en-US" sz="3000" u="none" cap="none" strike="noStrike">
                <a:solidFill>
                  <a:srgbClr val="000000"/>
                </a:solidFill>
                <a:latin typeface="Poppins Medium"/>
                <a:ea typeface="Poppins Medium"/>
                <a:cs typeface="Poppins Medium"/>
                <a:sym typeface="Poppins Medium"/>
              </a:rPr>
              <a:t>Stakeholders</a:t>
            </a:r>
            <a:endParaRPr b="0" i="0" sz="3000" u="none" cap="none" strike="noStrike">
              <a:solidFill>
                <a:schemeClr val="dk1"/>
              </a:solidFill>
              <a:latin typeface="Arial"/>
              <a:ea typeface="Arial"/>
              <a:cs typeface="Arial"/>
              <a:sym typeface="Arial"/>
            </a:endParaRPr>
          </a:p>
        </p:txBody>
      </p:sp>
      <p:pic>
        <p:nvPicPr>
          <p:cNvPr id="809" name="Google Shape;809;p101"/>
          <p:cNvPicPr preferRelativeResize="0"/>
          <p:nvPr/>
        </p:nvPicPr>
        <p:blipFill rotWithShape="1">
          <a:blip r:embed="rId3">
            <a:alphaModFix/>
          </a:blip>
          <a:srcRect b="0" l="0" r="0" t="0"/>
          <a:stretch/>
        </p:blipFill>
        <p:spPr>
          <a:xfrm rot="967800">
            <a:off x="14301720" y="-3411719"/>
            <a:ext cx="8369640" cy="8880482"/>
          </a:xfrm>
          <a:prstGeom prst="rect">
            <a:avLst/>
          </a:prstGeom>
          <a:noFill/>
          <a:ln>
            <a:noFill/>
          </a:ln>
        </p:spPr>
      </p:pic>
      <p:graphicFrame>
        <p:nvGraphicFramePr>
          <p:cNvPr id="810" name="Google Shape;810;p101"/>
          <p:cNvGraphicFramePr/>
          <p:nvPr/>
        </p:nvGraphicFramePr>
        <p:xfrm>
          <a:off x="898645" y="2876311"/>
          <a:ext cx="3000000" cy="3000000"/>
        </p:xfrm>
        <a:graphic>
          <a:graphicData uri="http://schemas.openxmlformats.org/drawingml/2006/table">
            <a:tbl>
              <a:tblPr>
                <a:noFill/>
                <a:tableStyleId>{16574959-4FCB-48D5-827C-FFBD221EB5C7}</a:tableStyleId>
              </a:tblPr>
              <a:tblGrid>
                <a:gridCol w="3734525"/>
                <a:gridCol w="4420300"/>
                <a:gridCol w="5526250"/>
                <a:gridCol w="2602550"/>
              </a:tblGrid>
              <a:tr h="579250">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Poppins"/>
                          <a:ea typeface="Poppins"/>
                          <a:cs typeface="Poppins"/>
                          <a:sym typeface="Poppins"/>
                        </a:rPr>
                        <a:t>Nome</a:t>
                      </a:r>
                      <a:endParaRPr sz="3200" u="none" cap="none" strike="noStrike">
                        <a:latin typeface="Poppins"/>
                        <a:ea typeface="Poppins"/>
                        <a:cs typeface="Poppins"/>
                        <a:sym typeface="Poppins"/>
                      </a:endParaRPr>
                    </a:p>
                  </a:txBody>
                  <a:tcPr marT="45750" marB="457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Poppins"/>
                          <a:ea typeface="Poppins"/>
                          <a:cs typeface="Poppins"/>
                          <a:sym typeface="Poppins"/>
                        </a:rPr>
                        <a:t>Descrição</a:t>
                      </a:r>
                      <a:endParaRPr sz="3200" u="none" cap="none" strike="noStrike">
                        <a:latin typeface="Poppins"/>
                        <a:ea typeface="Poppins"/>
                        <a:cs typeface="Poppins"/>
                        <a:sym typeface="Poppins"/>
                      </a:endParaRPr>
                    </a:p>
                  </a:txBody>
                  <a:tcPr marT="45750" marB="457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Poppins"/>
                          <a:ea typeface="Poppins"/>
                          <a:cs typeface="Poppins"/>
                          <a:sym typeface="Poppins"/>
                        </a:rPr>
                        <a:t>Responsabilidades</a:t>
                      </a:r>
                      <a:endParaRPr sz="3200" u="none" cap="none" strike="noStrike">
                        <a:latin typeface="Poppins"/>
                        <a:ea typeface="Poppins"/>
                        <a:cs typeface="Poppins"/>
                        <a:sym typeface="Poppins"/>
                      </a:endParaRPr>
                    </a:p>
                  </a:txBody>
                  <a:tcPr marT="45750" marB="457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7CDAD3"/>
                    </a:solidFill>
                  </a:tcPr>
                </a:tc>
                <a:tc>
                  <a:txBody>
                    <a:bodyPr/>
                    <a:lstStyle/>
                    <a:p>
                      <a:pPr indent="0" lvl="0" marL="22860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Poppins"/>
                          <a:ea typeface="Poppins"/>
                          <a:cs typeface="Poppins"/>
                          <a:sym typeface="Poppins"/>
                        </a:rPr>
                        <a:t>É usuário?</a:t>
                      </a:r>
                      <a:endParaRPr b="1" sz="3200" u="none" cap="none" strike="noStrike">
                        <a:solidFill>
                          <a:srgbClr val="FFFFFF"/>
                        </a:solidFill>
                        <a:latin typeface="Poppins"/>
                        <a:ea typeface="Poppins"/>
                        <a:cs typeface="Poppins"/>
                        <a:sym typeface="Poppins"/>
                      </a:endParaRPr>
                    </a:p>
                  </a:txBody>
                  <a:tcPr marT="45750" marB="457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7CDAD3"/>
                    </a:solidFill>
                  </a:tcPr>
                </a:tc>
              </a:tr>
              <a:tr h="2225050">
                <a:tc>
                  <a:txBody>
                    <a:bodyPr/>
                    <a:lstStyle/>
                    <a:p>
                      <a:pPr indent="0" lvl="0" marL="0" marR="0" rtl="0" algn="l">
                        <a:lnSpc>
                          <a:spcPct val="100000"/>
                        </a:lnSpc>
                        <a:spcBef>
                          <a:spcPts val="0"/>
                        </a:spcBef>
                        <a:spcAft>
                          <a:spcPts val="0"/>
                        </a:spcAft>
                        <a:buClr>
                          <a:schemeClr val="dk1"/>
                        </a:buClr>
                        <a:buSzPts val="1100"/>
                        <a:buFont typeface="Arial"/>
                        <a:buNone/>
                      </a:pPr>
                      <a:r>
                        <a:rPr lang="en-US" sz="2800" u="none" cap="none" strike="noStrike">
                          <a:latin typeface="Poppins"/>
                          <a:ea typeface="Poppins"/>
                          <a:cs typeface="Poppins"/>
                          <a:sym typeface="Poppins"/>
                        </a:rPr>
                        <a:t>Módulo Administrativo</a:t>
                      </a:r>
                      <a:endParaRPr b="1" sz="2800" u="none" cap="none" strike="noStrike">
                        <a:solidFill>
                          <a:schemeClr val="dk1"/>
                        </a:solidFill>
                        <a:latin typeface="Poppins"/>
                        <a:ea typeface="Poppins"/>
                        <a:cs typeface="Poppins"/>
                        <a:sym typeface="Poppins"/>
                      </a:endParaRPr>
                    </a:p>
                    <a:p>
                      <a:pPr indent="0" lvl="0" marL="0" marR="0" rtl="0" algn="l">
                        <a:lnSpc>
                          <a:spcPct val="100000"/>
                        </a:lnSpc>
                        <a:spcBef>
                          <a:spcPts val="0"/>
                        </a:spcBef>
                        <a:spcAft>
                          <a:spcPts val="0"/>
                        </a:spcAft>
                        <a:buClr>
                          <a:schemeClr val="dk1"/>
                        </a:buClr>
                        <a:buSzPts val="3600"/>
                        <a:buFont typeface="Arial"/>
                        <a:buNone/>
                      </a:pPr>
                      <a:r>
                        <a:t/>
                      </a:r>
                      <a:endParaRPr sz="2800" u="none" cap="none" strike="noStrike">
                        <a:latin typeface="Poppins"/>
                        <a:ea typeface="Poppins"/>
                        <a:cs typeface="Poppins"/>
                        <a:sym typeface="Poppins"/>
                      </a:endParaRPr>
                    </a:p>
                    <a:p>
                      <a:pPr indent="0" lvl="0" marL="0" marR="0" rtl="0" algn="just">
                        <a:lnSpc>
                          <a:spcPct val="100000"/>
                        </a:lnSpc>
                        <a:spcBef>
                          <a:spcPts val="0"/>
                        </a:spcBef>
                        <a:spcAft>
                          <a:spcPts val="0"/>
                        </a:spcAft>
                        <a:buClr>
                          <a:schemeClr val="dk1"/>
                        </a:buClr>
                        <a:buSzPts val="2600"/>
                        <a:buFont typeface="Arial"/>
                        <a:buNone/>
                      </a:pPr>
                      <a:r>
                        <a:t/>
                      </a:r>
                      <a:endParaRPr sz="28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just">
                        <a:lnSpc>
                          <a:spcPct val="100000"/>
                        </a:lnSpc>
                        <a:spcBef>
                          <a:spcPts val="0"/>
                        </a:spcBef>
                        <a:spcAft>
                          <a:spcPts val="0"/>
                        </a:spcAft>
                        <a:buClr>
                          <a:schemeClr val="dk1"/>
                        </a:buClr>
                        <a:buSzPts val="2600"/>
                        <a:buFont typeface="Arial"/>
                        <a:buNone/>
                      </a:pPr>
                      <a:r>
                        <a:rPr lang="en-US" sz="2800" u="none" cap="none" strike="noStrike">
                          <a:latin typeface="Poppins"/>
                          <a:ea typeface="Poppins"/>
                          <a:cs typeface="Poppins"/>
                          <a:sym typeface="Poppins"/>
                        </a:rPr>
                        <a:t>O módulo é responsável pela gestão dos dados dos usuários e financeiros da instituição.</a:t>
                      </a:r>
                      <a:endParaRPr sz="28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just">
                        <a:lnSpc>
                          <a:spcPct val="100000"/>
                        </a:lnSpc>
                        <a:spcBef>
                          <a:spcPts val="0"/>
                        </a:spcBef>
                        <a:spcAft>
                          <a:spcPts val="0"/>
                        </a:spcAft>
                        <a:buClr>
                          <a:schemeClr val="dk1"/>
                        </a:buClr>
                        <a:buSzPts val="2600"/>
                        <a:buFont typeface="Arial"/>
                        <a:buNone/>
                      </a:pPr>
                      <a:r>
                        <a:rPr lang="en-US" sz="2800" u="none" cap="none" strike="noStrike">
                          <a:latin typeface="Poppins"/>
                          <a:ea typeface="Poppins"/>
                          <a:cs typeface="Poppins"/>
                          <a:sym typeface="Poppins"/>
                        </a:rPr>
                        <a:t>A integração com o módulo de administração, pois é de extrema importância saber o nome e o tipo de medicamento para realizar a compra.</a:t>
                      </a:r>
                      <a:endParaRPr sz="28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chemeClr val="dk1"/>
                        </a:buClr>
                        <a:buSzPts val="3600"/>
                        <a:buFont typeface="Arial"/>
                        <a:buNone/>
                      </a:pPr>
                      <a:r>
                        <a:rPr lang="en-US" sz="2800" u="none" cap="none" strike="noStrike">
                          <a:latin typeface="Poppins"/>
                          <a:ea typeface="Poppins"/>
                          <a:cs typeface="Poppins"/>
                          <a:sym typeface="Poppins"/>
                        </a:rPr>
                        <a:t>Não</a:t>
                      </a:r>
                      <a:endParaRPr sz="28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814" name="Shape 814"/>
        <p:cNvGrpSpPr/>
        <p:nvPr/>
      </p:nvGrpSpPr>
      <p:grpSpPr>
        <a:xfrm>
          <a:off x="0" y="0"/>
          <a:ext cx="0" cy="0"/>
          <a:chOff x="0" y="0"/>
          <a:chExt cx="0" cy="0"/>
        </a:xfrm>
      </p:grpSpPr>
      <p:sp>
        <p:nvSpPr>
          <p:cNvPr id="815" name="Google Shape;815;p102"/>
          <p:cNvSpPr/>
          <p:nvPr/>
        </p:nvSpPr>
        <p:spPr>
          <a:xfrm>
            <a:off x="1028880" y="476280"/>
            <a:ext cx="16776000" cy="11118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400"/>
              <a:buFont typeface="Arial"/>
              <a:buNone/>
            </a:pPr>
            <a:r>
              <a:rPr b="0" i="0" lang="en-US" sz="7400" u="none" cap="none" strike="noStrike">
                <a:solidFill>
                  <a:srgbClr val="000000"/>
                </a:solidFill>
                <a:latin typeface="Poppins Medium"/>
                <a:ea typeface="Poppins Medium"/>
                <a:cs typeface="Poppins Medium"/>
                <a:sym typeface="Poppins Medium"/>
              </a:rPr>
              <a:t>DOCUMENTO DE VISÃO</a:t>
            </a:r>
            <a:endParaRPr b="0" i="0" sz="7400" u="none" cap="none" strike="noStrike">
              <a:solidFill>
                <a:schemeClr val="dk1"/>
              </a:solidFill>
              <a:latin typeface="Arial"/>
              <a:ea typeface="Arial"/>
              <a:cs typeface="Arial"/>
              <a:sym typeface="Arial"/>
            </a:endParaRPr>
          </a:p>
        </p:txBody>
      </p:sp>
      <p:sp>
        <p:nvSpPr>
          <p:cNvPr id="816" name="Google Shape;816;p102"/>
          <p:cNvSpPr/>
          <p:nvPr/>
        </p:nvSpPr>
        <p:spPr>
          <a:xfrm>
            <a:off x="3272760" y="1537200"/>
            <a:ext cx="11742000" cy="54360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rgbClr val="000000"/>
              </a:buClr>
              <a:buSzPts val="3000"/>
              <a:buFont typeface="Arial"/>
              <a:buNone/>
            </a:pPr>
            <a:r>
              <a:rPr b="0" i="0" lang="en-US" sz="3000" u="none" cap="none" strike="noStrike">
                <a:solidFill>
                  <a:srgbClr val="000000"/>
                </a:solidFill>
                <a:latin typeface="Poppins Medium"/>
                <a:ea typeface="Poppins Medium"/>
                <a:cs typeface="Poppins Medium"/>
                <a:sym typeface="Poppins Medium"/>
              </a:rPr>
              <a:t>Stakeholders </a:t>
            </a:r>
            <a:endParaRPr b="0" i="0" sz="3000" u="none" cap="none" strike="noStrike">
              <a:solidFill>
                <a:schemeClr val="dk1"/>
              </a:solidFill>
              <a:latin typeface="Arial"/>
              <a:ea typeface="Arial"/>
              <a:cs typeface="Arial"/>
              <a:sym typeface="Arial"/>
            </a:endParaRPr>
          </a:p>
        </p:txBody>
      </p:sp>
      <p:pic>
        <p:nvPicPr>
          <p:cNvPr id="817" name="Google Shape;817;p102"/>
          <p:cNvPicPr preferRelativeResize="0"/>
          <p:nvPr/>
        </p:nvPicPr>
        <p:blipFill rotWithShape="1">
          <a:blip r:embed="rId3">
            <a:alphaModFix/>
          </a:blip>
          <a:srcRect b="0" l="0" r="0" t="0"/>
          <a:stretch/>
        </p:blipFill>
        <p:spPr>
          <a:xfrm rot="967800">
            <a:off x="14301720" y="-3411719"/>
            <a:ext cx="8369640" cy="8880482"/>
          </a:xfrm>
          <a:prstGeom prst="rect">
            <a:avLst/>
          </a:prstGeom>
          <a:noFill/>
          <a:ln>
            <a:noFill/>
          </a:ln>
        </p:spPr>
      </p:pic>
      <p:graphicFrame>
        <p:nvGraphicFramePr>
          <p:cNvPr id="818" name="Google Shape;818;p102"/>
          <p:cNvGraphicFramePr/>
          <p:nvPr/>
        </p:nvGraphicFramePr>
        <p:xfrm>
          <a:off x="926070" y="2327661"/>
          <a:ext cx="3000000" cy="3000000"/>
        </p:xfrm>
        <a:graphic>
          <a:graphicData uri="http://schemas.openxmlformats.org/drawingml/2006/table">
            <a:tbl>
              <a:tblPr>
                <a:noFill/>
                <a:tableStyleId>{16574959-4FCB-48D5-827C-FFBD221EB5C7}</a:tableStyleId>
              </a:tblPr>
              <a:tblGrid>
                <a:gridCol w="3569950"/>
                <a:gridCol w="4557450"/>
                <a:gridCol w="5526250"/>
                <a:gridCol w="2602550"/>
              </a:tblGrid>
              <a:tr h="826150">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Calibri"/>
                          <a:ea typeface="Calibri"/>
                          <a:cs typeface="Calibri"/>
                          <a:sym typeface="Calibri"/>
                        </a:rPr>
                        <a:t>Nome</a:t>
                      </a:r>
                      <a:endParaRPr b="0" sz="3200" u="none" cap="none" strike="noStrike">
                        <a:latin typeface="Times New Roman"/>
                        <a:ea typeface="Times New Roman"/>
                        <a:cs typeface="Times New Roman"/>
                        <a:sym typeface="Times New Roman"/>
                      </a:endParaRPr>
                    </a:p>
                  </a:txBody>
                  <a:tcPr marT="45750" marB="457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Calibri"/>
                          <a:ea typeface="Calibri"/>
                          <a:cs typeface="Calibri"/>
                          <a:sym typeface="Calibri"/>
                        </a:rPr>
                        <a:t>Descrição</a:t>
                      </a:r>
                      <a:endParaRPr b="0" sz="3200" u="none" cap="none" strike="noStrike">
                        <a:latin typeface="Times New Roman"/>
                        <a:ea typeface="Times New Roman"/>
                        <a:cs typeface="Times New Roman"/>
                        <a:sym typeface="Times New Roman"/>
                      </a:endParaRPr>
                    </a:p>
                  </a:txBody>
                  <a:tcPr marT="45750" marB="457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Calibri"/>
                          <a:ea typeface="Calibri"/>
                          <a:cs typeface="Calibri"/>
                          <a:sym typeface="Calibri"/>
                        </a:rPr>
                        <a:t>Responsabilidades</a:t>
                      </a:r>
                      <a:endParaRPr b="0" sz="3200" u="none" cap="none" strike="noStrike">
                        <a:latin typeface="Times New Roman"/>
                        <a:ea typeface="Times New Roman"/>
                        <a:cs typeface="Times New Roman"/>
                        <a:sym typeface="Times New Roman"/>
                      </a:endParaRPr>
                    </a:p>
                  </a:txBody>
                  <a:tcPr marT="45750" marB="457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7CDAD3"/>
                    </a:solidFill>
                  </a:tcPr>
                </a:tc>
                <a:tc>
                  <a:txBody>
                    <a:bodyPr/>
                    <a:lstStyle/>
                    <a:p>
                      <a:pPr indent="0" lvl="0" marL="22860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Calibri"/>
                          <a:ea typeface="Calibri"/>
                          <a:cs typeface="Calibri"/>
                          <a:sym typeface="Calibri"/>
                        </a:rPr>
                        <a:t>É usuário?</a:t>
                      </a:r>
                      <a:endParaRPr b="1" sz="3200" u="none" cap="none" strike="noStrike">
                        <a:solidFill>
                          <a:srgbClr val="FFFFFF"/>
                        </a:solidFill>
                        <a:latin typeface="Calibri"/>
                        <a:ea typeface="Calibri"/>
                        <a:cs typeface="Calibri"/>
                        <a:sym typeface="Calibri"/>
                      </a:endParaRPr>
                    </a:p>
                  </a:txBody>
                  <a:tcPr marT="45750" marB="457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7CDAD3"/>
                    </a:solidFill>
                  </a:tcPr>
                </a:tc>
              </a:tr>
              <a:tr h="2191525">
                <a:tc>
                  <a:txBody>
                    <a:bodyPr/>
                    <a:lstStyle/>
                    <a:p>
                      <a:pPr indent="0" lvl="0" marL="0" marR="0" rtl="0" algn="l">
                        <a:lnSpc>
                          <a:spcPct val="100000"/>
                        </a:lnSpc>
                        <a:spcBef>
                          <a:spcPts val="0"/>
                        </a:spcBef>
                        <a:spcAft>
                          <a:spcPts val="0"/>
                        </a:spcAft>
                        <a:buClr>
                          <a:schemeClr val="dk1"/>
                        </a:buClr>
                        <a:buSzPts val="3600"/>
                        <a:buFont typeface="Arial"/>
                        <a:buNone/>
                      </a:pPr>
                      <a:r>
                        <a:rPr lang="en-US" sz="2800" u="none" cap="none" strike="noStrike"/>
                        <a:t>Secretaria</a:t>
                      </a:r>
                      <a:endParaRPr sz="2800" u="none" cap="none" strike="noStrike"/>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just">
                        <a:lnSpc>
                          <a:spcPct val="100000"/>
                        </a:lnSpc>
                        <a:spcBef>
                          <a:spcPts val="0"/>
                        </a:spcBef>
                        <a:spcAft>
                          <a:spcPts val="0"/>
                        </a:spcAft>
                        <a:buClr>
                          <a:schemeClr val="dk1"/>
                        </a:buClr>
                        <a:buSzPts val="2600"/>
                        <a:buFont typeface="Arial"/>
                        <a:buNone/>
                      </a:pPr>
                      <a:r>
                        <a:rPr lang="en-US" sz="2800" u="none" cap="none" strike="noStrike"/>
                        <a:t>Responsável pelo gerenciamento do sistema.</a:t>
                      </a:r>
                      <a:endParaRPr sz="2800" u="none" cap="none" strike="noStrike"/>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just">
                        <a:lnSpc>
                          <a:spcPct val="100000"/>
                        </a:lnSpc>
                        <a:spcBef>
                          <a:spcPts val="0"/>
                        </a:spcBef>
                        <a:spcAft>
                          <a:spcPts val="0"/>
                        </a:spcAft>
                        <a:buClr>
                          <a:schemeClr val="dk1"/>
                        </a:buClr>
                        <a:buSzPts val="2600"/>
                        <a:buFont typeface="Arial"/>
                        <a:buNone/>
                      </a:pPr>
                      <a:r>
                        <a:rPr lang="en-US" sz="2800" u="none" cap="none" strike="noStrike"/>
                        <a:t>Utilizar os recursos administrando os dados dos pacientes e do estoque para melhorar a gestão da instituição.</a:t>
                      </a:r>
                      <a:endParaRPr sz="2800" u="none" cap="none" strike="noStrike"/>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chemeClr val="dk1"/>
                        </a:buClr>
                        <a:buSzPts val="3600"/>
                        <a:buFont typeface="Arial"/>
                        <a:buNone/>
                      </a:pPr>
                      <a:r>
                        <a:rPr lang="en-US" sz="2800" u="none" cap="none" strike="noStrike"/>
                        <a:t>Sim</a:t>
                      </a:r>
                      <a:endParaRPr sz="2800" u="none" cap="none" strike="noStrike"/>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r h="2956575">
                <a:tc>
                  <a:txBody>
                    <a:bodyPr/>
                    <a:lstStyle/>
                    <a:p>
                      <a:pPr indent="0" lvl="0" marL="0" marR="0" rtl="0" algn="l">
                        <a:lnSpc>
                          <a:spcPct val="100000"/>
                        </a:lnSpc>
                        <a:spcBef>
                          <a:spcPts val="0"/>
                        </a:spcBef>
                        <a:spcAft>
                          <a:spcPts val="0"/>
                        </a:spcAft>
                        <a:buClr>
                          <a:schemeClr val="dk1"/>
                        </a:buClr>
                        <a:buSzPts val="1100"/>
                        <a:buFont typeface="Arial"/>
                        <a:buNone/>
                      </a:pPr>
                      <a:r>
                        <a:rPr lang="en-US" sz="2800" u="none" cap="none" strike="noStrike"/>
                        <a:t>Médicos</a:t>
                      </a:r>
                      <a:endParaRPr b="1" sz="2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3600"/>
                        <a:buFont typeface="Arial"/>
                        <a:buNone/>
                      </a:pPr>
                      <a:r>
                        <a:t/>
                      </a:r>
                      <a:endParaRPr sz="2800" u="none" cap="none" strike="noStrike"/>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just">
                        <a:lnSpc>
                          <a:spcPct val="100000"/>
                        </a:lnSpc>
                        <a:spcBef>
                          <a:spcPts val="0"/>
                        </a:spcBef>
                        <a:spcAft>
                          <a:spcPts val="0"/>
                        </a:spcAft>
                        <a:buClr>
                          <a:schemeClr val="dk1"/>
                        </a:buClr>
                        <a:buSzPts val="2600"/>
                        <a:buFont typeface="Arial"/>
                        <a:buNone/>
                      </a:pPr>
                      <a:r>
                        <a:rPr lang="en-US" sz="2800" u="none" cap="none" strike="noStrike"/>
                        <a:t>Administra a inserção de dados relativos à entrada e saída dos itens do estoque, e dados sobre os pacientes que vão passar por consultas presenciais.</a:t>
                      </a:r>
                      <a:endParaRPr sz="2800" u="none" cap="none" strike="noStrike"/>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just">
                        <a:lnSpc>
                          <a:spcPct val="100000"/>
                        </a:lnSpc>
                        <a:spcBef>
                          <a:spcPts val="0"/>
                        </a:spcBef>
                        <a:spcAft>
                          <a:spcPts val="0"/>
                        </a:spcAft>
                        <a:buClr>
                          <a:schemeClr val="dk1"/>
                        </a:buClr>
                        <a:buSzPts val="2600"/>
                        <a:buFont typeface="Arial"/>
                        <a:buNone/>
                      </a:pPr>
                      <a:r>
                        <a:rPr lang="en-US" sz="2800" u="none" cap="none" strike="noStrike"/>
                        <a:t>Administra a inserção de dados relativos ao estoque, como entrada e saída dos itens e solicitações de compras. Além disso, administra a inserção de dados sobre os pacientes que vão passar por consultas presenciais.</a:t>
                      </a:r>
                      <a:endParaRPr sz="2800" u="none" cap="none" strike="noStrike"/>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chemeClr val="dk1"/>
                        </a:buClr>
                        <a:buSzPts val="3600"/>
                        <a:buFont typeface="Arial"/>
                        <a:buNone/>
                      </a:pPr>
                      <a:r>
                        <a:rPr lang="en-US" sz="2800" u="none" cap="none" strike="noStrike"/>
                        <a:t>Sim</a:t>
                      </a:r>
                      <a:endParaRPr sz="2800" u="none" cap="none" strike="noStrike"/>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133" name="Shape 133"/>
        <p:cNvGrpSpPr/>
        <p:nvPr/>
      </p:nvGrpSpPr>
      <p:grpSpPr>
        <a:xfrm>
          <a:off x="0" y="0"/>
          <a:ext cx="0" cy="0"/>
          <a:chOff x="0" y="0"/>
          <a:chExt cx="0" cy="0"/>
        </a:xfrm>
      </p:grpSpPr>
      <p:pic>
        <p:nvPicPr>
          <p:cNvPr id="134" name="Google Shape;134;p22"/>
          <p:cNvPicPr preferRelativeResize="0"/>
          <p:nvPr/>
        </p:nvPicPr>
        <p:blipFill rotWithShape="1">
          <a:blip r:embed="rId3">
            <a:alphaModFix/>
          </a:blip>
          <a:srcRect b="0" l="0" r="0" t="0"/>
          <a:stretch/>
        </p:blipFill>
        <p:spPr>
          <a:xfrm rot="7617600">
            <a:off x="14376600" y="4604760"/>
            <a:ext cx="8796960" cy="10488240"/>
          </a:xfrm>
          <a:prstGeom prst="rect">
            <a:avLst/>
          </a:prstGeom>
          <a:noFill/>
          <a:ln>
            <a:noFill/>
          </a:ln>
        </p:spPr>
      </p:pic>
      <p:pic>
        <p:nvPicPr>
          <p:cNvPr id="135" name="Google Shape;135;p22"/>
          <p:cNvPicPr preferRelativeResize="0"/>
          <p:nvPr/>
        </p:nvPicPr>
        <p:blipFill rotWithShape="1">
          <a:blip r:embed="rId4">
            <a:alphaModFix/>
          </a:blip>
          <a:srcRect b="0" l="0" r="0" t="0"/>
          <a:stretch/>
        </p:blipFill>
        <p:spPr>
          <a:xfrm>
            <a:off x="769257" y="141512"/>
            <a:ext cx="8374743" cy="9880691"/>
          </a:xfrm>
          <a:prstGeom prst="rect">
            <a:avLst/>
          </a:prstGeom>
          <a:noFill/>
          <a:ln>
            <a:noFill/>
          </a:ln>
        </p:spPr>
      </p:pic>
      <p:pic>
        <p:nvPicPr>
          <p:cNvPr id="136" name="Google Shape;136;p22"/>
          <p:cNvPicPr preferRelativeResize="0"/>
          <p:nvPr/>
        </p:nvPicPr>
        <p:blipFill rotWithShape="1">
          <a:blip r:embed="rId5">
            <a:alphaModFix/>
          </a:blip>
          <a:srcRect b="0" l="0" r="0" t="0"/>
          <a:stretch/>
        </p:blipFill>
        <p:spPr>
          <a:xfrm>
            <a:off x="9282487" y="141511"/>
            <a:ext cx="8236256" cy="9880691"/>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822" name="Shape 822"/>
        <p:cNvGrpSpPr/>
        <p:nvPr/>
      </p:nvGrpSpPr>
      <p:grpSpPr>
        <a:xfrm>
          <a:off x="0" y="0"/>
          <a:ext cx="0" cy="0"/>
          <a:chOff x="0" y="0"/>
          <a:chExt cx="0" cy="0"/>
        </a:xfrm>
      </p:grpSpPr>
      <p:sp>
        <p:nvSpPr>
          <p:cNvPr id="823" name="Google Shape;823;p103"/>
          <p:cNvSpPr/>
          <p:nvPr/>
        </p:nvSpPr>
        <p:spPr>
          <a:xfrm>
            <a:off x="1028880" y="476280"/>
            <a:ext cx="16776000" cy="11118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400"/>
              <a:buFont typeface="Arial"/>
              <a:buNone/>
            </a:pPr>
            <a:r>
              <a:rPr b="0" i="0" lang="en-US" sz="7400" u="none" cap="none" strike="noStrike">
                <a:solidFill>
                  <a:srgbClr val="000000"/>
                </a:solidFill>
                <a:latin typeface="Poppins Medium"/>
                <a:ea typeface="Poppins Medium"/>
                <a:cs typeface="Poppins Medium"/>
                <a:sym typeface="Poppins Medium"/>
              </a:rPr>
              <a:t>DOCUMENTO DE VISÃO</a:t>
            </a:r>
            <a:endParaRPr b="0" i="0" sz="7400" u="none" cap="none" strike="noStrike">
              <a:solidFill>
                <a:schemeClr val="dk1"/>
              </a:solidFill>
              <a:latin typeface="Arial"/>
              <a:ea typeface="Arial"/>
              <a:cs typeface="Arial"/>
              <a:sym typeface="Arial"/>
            </a:endParaRPr>
          </a:p>
        </p:txBody>
      </p:sp>
      <p:sp>
        <p:nvSpPr>
          <p:cNvPr id="824" name="Google Shape;824;p103"/>
          <p:cNvSpPr/>
          <p:nvPr/>
        </p:nvSpPr>
        <p:spPr>
          <a:xfrm>
            <a:off x="3272760" y="1537200"/>
            <a:ext cx="11742000" cy="54360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rgbClr val="000000"/>
              </a:buClr>
              <a:buSzPts val="3000"/>
              <a:buFont typeface="Arial"/>
              <a:buNone/>
            </a:pPr>
            <a:r>
              <a:rPr b="0" i="0" lang="en-US" sz="3000" u="none" cap="none" strike="noStrike">
                <a:solidFill>
                  <a:srgbClr val="000000"/>
                </a:solidFill>
                <a:latin typeface="Poppins Medium"/>
                <a:ea typeface="Poppins Medium"/>
                <a:cs typeface="Poppins Medium"/>
                <a:sym typeface="Poppins Medium"/>
              </a:rPr>
              <a:t>Stakeholders  </a:t>
            </a:r>
            <a:endParaRPr b="0" i="0" sz="3000" u="none" cap="none" strike="noStrike">
              <a:solidFill>
                <a:schemeClr val="dk1"/>
              </a:solidFill>
              <a:latin typeface="Arial"/>
              <a:ea typeface="Arial"/>
              <a:cs typeface="Arial"/>
              <a:sym typeface="Arial"/>
            </a:endParaRPr>
          </a:p>
        </p:txBody>
      </p:sp>
      <p:pic>
        <p:nvPicPr>
          <p:cNvPr id="825" name="Google Shape;825;p103"/>
          <p:cNvPicPr preferRelativeResize="0"/>
          <p:nvPr/>
        </p:nvPicPr>
        <p:blipFill rotWithShape="1">
          <a:blip r:embed="rId3">
            <a:alphaModFix/>
          </a:blip>
          <a:srcRect b="0" l="0" r="0" t="0"/>
          <a:stretch/>
        </p:blipFill>
        <p:spPr>
          <a:xfrm rot="967800">
            <a:off x="14301720" y="-3411719"/>
            <a:ext cx="8369640" cy="8880482"/>
          </a:xfrm>
          <a:prstGeom prst="rect">
            <a:avLst/>
          </a:prstGeom>
          <a:noFill/>
          <a:ln>
            <a:noFill/>
          </a:ln>
        </p:spPr>
      </p:pic>
      <p:graphicFrame>
        <p:nvGraphicFramePr>
          <p:cNvPr id="826" name="Google Shape;826;p103"/>
          <p:cNvGraphicFramePr/>
          <p:nvPr/>
        </p:nvGraphicFramePr>
        <p:xfrm>
          <a:off x="926070" y="2327661"/>
          <a:ext cx="3000000" cy="3000000"/>
        </p:xfrm>
        <a:graphic>
          <a:graphicData uri="http://schemas.openxmlformats.org/drawingml/2006/table">
            <a:tbl>
              <a:tblPr>
                <a:noFill/>
                <a:tableStyleId>{16574959-4FCB-48D5-827C-FFBD221EB5C7}</a:tableStyleId>
              </a:tblPr>
              <a:tblGrid>
                <a:gridCol w="3487625"/>
                <a:gridCol w="4639775"/>
                <a:gridCol w="5608550"/>
                <a:gridCol w="2520250"/>
              </a:tblGrid>
              <a:tr h="908425">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Calibri"/>
                          <a:ea typeface="Calibri"/>
                          <a:cs typeface="Calibri"/>
                          <a:sym typeface="Calibri"/>
                        </a:rPr>
                        <a:t>Nome</a:t>
                      </a:r>
                      <a:endParaRPr b="0" sz="3200" u="none" cap="none" strike="noStrike">
                        <a:latin typeface="Times New Roman"/>
                        <a:ea typeface="Times New Roman"/>
                        <a:cs typeface="Times New Roman"/>
                        <a:sym typeface="Times New Roman"/>
                      </a:endParaRPr>
                    </a:p>
                  </a:txBody>
                  <a:tcPr marT="45750" marB="457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Calibri"/>
                          <a:ea typeface="Calibri"/>
                          <a:cs typeface="Calibri"/>
                          <a:sym typeface="Calibri"/>
                        </a:rPr>
                        <a:t>Descrição</a:t>
                      </a:r>
                      <a:endParaRPr b="0" sz="3200" u="none" cap="none" strike="noStrike">
                        <a:latin typeface="Times New Roman"/>
                        <a:ea typeface="Times New Roman"/>
                        <a:cs typeface="Times New Roman"/>
                        <a:sym typeface="Times New Roman"/>
                      </a:endParaRPr>
                    </a:p>
                  </a:txBody>
                  <a:tcPr marT="45750" marB="457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Calibri"/>
                          <a:ea typeface="Calibri"/>
                          <a:cs typeface="Calibri"/>
                          <a:sym typeface="Calibri"/>
                        </a:rPr>
                        <a:t>Responsabilidades</a:t>
                      </a:r>
                      <a:endParaRPr b="0" sz="3200" u="none" cap="none" strike="noStrike">
                        <a:latin typeface="Times New Roman"/>
                        <a:ea typeface="Times New Roman"/>
                        <a:cs typeface="Times New Roman"/>
                        <a:sym typeface="Times New Roman"/>
                      </a:endParaRPr>
                    </a:p>
                  </a:txBody>
                  <a:tcPr marT="45750" marB="457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7CDAD3"/>
                    </a:solidFill>
                  </a:tcPr>
                </a:tc>
                <a:tc>
                  <a:txBody>
                    <a:bodyPr/>
                    <a:lstStyle/>
                    <a:p>
                      <a:pPr indent="0" lvl="0" marL="22860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Calibri"/>
                          <a:ea typeface="Calibri"/>
                          <a:cs typeface="Calibri"/>
                          <a:sym typeface="Calibri"/>
                        </a:rPr>
                        <a:t>É usuário?</a:t>
                      </a:r>
                      <a:endParaRPr b="1" sz="3200" u="none" cap="none" strike="noStrike">
                        <a:solidFill>
                          <a:srgbClr val="FFFFFF"/>
                        </a:solidFill>
                        <a:latin typeface="Calibri"/>
                        <a:ea typeface="Calibri"/>
                        <a:cs typeface="Calibri"/>
                        <a:sym typeface="Calibri"/>
                      </a:endParaRPr>
                    </a:p>
                  </a:txBody>
                  <a:tcPr marT="45750" marB="457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7CDAD3"/>
                    </a:solidFill>
                  </a:tcPr>
                </a:tc>
              </a:tr>
              <a:tr h="3395500">
                <a:tc>
                  <a:txBody>
                    <a:bodyPr/>
                    <a:lstStyle/>
                    <a:p>
                      <a:pPr indent="0" lvl="0" marL="0" marR="0" rtl="0" algn="just">
                        <a:lnSpc>
                          <a:spcPct val="100000"/>
                        </a:lnSpc>
                        <a:spcBef>
                          <a:spcPts val="0"/>
                        </a:spcBef>
                        <a:spcAft>
                          <a:spcPts val="0"/>
                        </a:spcAft>
                        <a:buClr>
                          <a:schemeClr val="dk1"/>
                        </a:buClr>
                        <a:buSzPts val="3600"/>
                        <a:buFont typeface="Arial"/>
                        <a:buNone/>
                      </a:pPr>
                      <a:r>
                        <a:rPr lang="en-US" sz="2500" u="none" cap="none" strike="noStrike">
                          <a:latin typeface="Poppins"/>
                          <a:ea typeface="Poppins"/>
                          <a:cs typeface="Poppins"/>
                          <a:sym typeface="Poppins"/>
                        </a:rPr>
                        <a:t>Enfermeiros</a:t>
                      </a:r>
                      <a:endParaRPr sz="25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just">
                        <a:lnSpc>
                          <a:spcPct val="100000"/>
                        </a:lnSpc>
                        <a:spcBef>
                          <a:spcPts val="0"/>
                        </a:spcBef>
                        <a:spcAft>
                          <a:spcPts val="0"/>
                        </a:spcAft>
                        <a:buClr>
                          <a:schemeClr val="dk1"/>
                        </a:buClr>
                        <a:buSzPts val="2600"/>
                        <a:buFont typeface="Arial"/>
                        <a:buNone/>
                      </a:pPr>
                      <a:r>
                        <a:rPr lang="en-US" sz="2500" u="none" cap="none" strike="noStrike">
                          <a:latin typeface="Poppins"/>
                          <a:ea typeface="Poppins"/>
                          <a:cs typeface="Poppins"/>
                          <a:sym typeface="Poppins"/>
                        </a:rPr>
                        <a:t>Administra a inserção de dados relativos à entrada e saída dos itens do estoque, e dados sobre os pacientes que vão passar por consultas presenciais.</a:t>
                      </a:r>
                      <a:endParaRPr sz="25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just">
                        <a:lnSpc>
                          <a:spcPct val="100000"/>
                        </a:lnSpc>
                        <a:spcBef>
                          <a:spcPts val="0"/>
                        </a:spcBef>
                        <a:spcAft>
                          <a:spcPts val="0"/>
                        </a:spcAft>
                        <a:buClr>
                          <a:schemeClr val="dk1"/>
                        </a:buClr>
                        <a:buSzPts val="2600"/>
                        <a:buFont typeface="Arial"/>
                        <a:buNone/>
                      </a:pPr>
                      <a:r>
                        <a:rPr lang="en-US" sz="2500" u="none" cap="none" strike="noStrike">
                          <a:latin typeface="Poppins"/>
                          <a:ea typeface="Poppins"/>
                          <a:cs typeface="Poppins"/>
                          <a:sym typeface="Poppins"/>
                        </a:rPr>
                        <a:t>Administra a inserção de dados relativos ao estoque, como entrada e saída dos itens, e solicitações de compras. Além disso, administra a inserção de dados sobre os pacientes que vão passar por consultas presenciais.</a:t>
                      </a:r>
                      <a:endParaRPr sz="25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chemeClr val="dk1"/>
                        </a:buClr>
                        <a:buSzPts val="3600"/>
                        <a:buFont typeface="Arial"/>
                        <a:buNone/>
                      </a:pPr>
                      <a:r>
                        <a:rPr lang="en-US" sz="2500" u="none" cap="none" strike="noStrike">
                          <a:latin typeface="Poppins"/>
                          <a:ea typeface="Poppins"/>
                          <a:cs typeface="Poppins"/>
                          <a:sym typeface="Poppins"/>
                        </a:rPr>
                        <a:t>Sim</a:t>
                      </a:r>
                      <a:endParaRPr sz="25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r h="3026700">
                <a:tc>
                  <a:txBody>
                    <a:bodyPr/>
                    <a:lstStyle/>
                    <a:p>
                      <a:pPr indent="0" lvl="0" marL="0" marR="0" rtl="0" algn="l">
                        <a:lnSpc>
                          <a:spcPct val="100000"/>
                        </a:lnSpc>
                        <a:spcBef>
                          <a:spcPts val="0"/>
                        </a:spcBef>
                        <a:spcAft>
                          <a:spcPts val="0"/>
                        </a:spcAft>
                        <a:buClr>
                          <a:schemeClr val="dk1"/>
                        </a:buClr>
                        <a:buSzPts val="1100"/>
                        <a:buFont typeface="Arial"/>
                        <a:buNone/>
                      </a:pPr>
                      <a:r>
                        <a:rPr lang="en-US" sz="2500" u="none" cap="none" strike="noStrike">
                          <a:latin typeface="Poppins"/>
                          <a:ea typeface="Poppins"/>
                          <a:cs typeface="Poppins"/>
                          <a:sym typeface="Poppins"/>
                        </a:rPr>
                        <a:t>Pacientes</a:t>
                      </a:r>
                      <a:endParaRPr sz="25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just">
                        <a:lnSpc>
                          <a:spcPct val="100000"/>
                        </a:lnSpc>
                        <a:spcBef>
                          <a:spcPts val="0"/>
                        </a:spcBef>
                        <a:spcAft>
                          <a:spcPts val="0"/>
                        </a:spcAft>
                        <a:buClr>
                          <a:schemeClr val="dk1"/>
                        </a:buClr>
                        <a:buSzPts val="2600"/>
                        <a:buFont typeface="Arial"/>
                        <a:buNone/>
                      </a:pPr>
                      <a:r>
                        <a:rPr lang="en-US" sz="2500" u="none" cap="none" strike="noStrike">
                          <a:latin typeface="Poppins"/>
                          <a:ea typeface="Poppins"/>
                          <a:cs typeface="Poppins"/>
                          <a:sym typeface="Poppins"/>
                        </a:rPr>
                        <a:t>Administra a inserção de dados relativos à solicitação de exames, a visualização dos resultados e históricos dos exames realizados.</a:t>
                      </a:r>
                      <a:endParaRPr sz="25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just">
                        <a:lnSpc>
                          <a:spcPct val="100000"/>
                        </a:lnSpc>
                        <a:spcBef>
                          <a:spcPts val="0"/>
                        </a:spcBef>
                        <a:spcAft>
                          <a:spcPts val="0"/>
                        </a:spcAft>
                        <a:buClr>
                          <a:schemeClr val="dk1"/>
                        </a:buClr>
                        <a:buSzPts val="2600"/>
                        <a:buFont typeface="Arial"/>
                        <a:buNone/>
                      </a:pPr>
                      <a:r>
                        <a:rPr lang="en-US" sz="2500" u="none" cap="none" strike="noStrike">
                          <a:latin typeface="Poppins"/>
                          <a:ea typeface="Poppins"/>
                          <a:cs typeface="Poppins"/>
                          <a:sym typeface="Poppins"/>
                        </a:rPr>
                        <a:t>Realiza a inserção de dados relativos à solicitação de exames, à visualização dos resultados e ao histórico dos exames realizados.</a:t>
                      </a:r>
                      <a:endParaRPr sz="2500" u="none" cap="none" strike="noStrike">
                        <a:latin typeface="Poppins"/>
                        <a:ea typeface="Poppins"/>
                        <a:cs typeface="Poppins"/>
                        <a:sym typeface="Poppins"/>
                      </a:endParaRPr>
                    </a:p>
                    <a:p>
                      <a:pPr indent="0" lvl="0" marL="0" marR="0" rtl="0" algn="just">
                        <a:lnSpc>
                          <a:spcPct val="100000"/>
                        </a:lnSpc>
                        <a:spcBef>
                          <a:spcPts val="0"/>
                        </a:spcBef>
                        <a:spcAft>
                          <a:spcPts val="0"/>
                        </a:spcAft>
                        <a:buClr>
                          <a:schemeClr val="dk1"/>
                        </a:buClr>
                        <a:buSzPts val="2600"/>
                        <a:buFont typeface="Arial"/>
                        <a:buNone/>
                      </a:pPr>
                      <a:r>
                        <a:t/>
                      </a:r>
                      <a:endParaRPr sz="25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chemeClr val="dk1"/>
                        </a:buClr>
                        <a:buSzPts val="3600"/>
                        <a:buFont typeface="Arial"/>
                        <a:buNone/>
                      </a:pPr>
                      <a:r>
                        <a:rPr lang="en-US" sz="2500" u="none" cap="none" strike="noStrike">
                          <a:latin typeface="Poppins"/>
                          <a:ea typeface="Poppins"/>
                          <a:cs typeface="Poppins"/>
                          <a:sym typeface="Poppins"/>
                        </a:rPr>
                        <a:t>Sim</a:t>
                      </a:r>
                      <a:endParaRPr sz="25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bl>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830" name="Shape 830"/>
        <p:cNvGrpSpPr/>
        <p:nvPr/>
      </p:nvGrpSpPr>
      <p:grpSpPr>
        <a:xfrm>
          <a:off x="0" y="0"/>
          <a:ext cx="0" cy="0"/>
          <a:chOff x="0" y="0"/>
          <a:chExt cx="0" cy="0"/>
        </a:xfrm>
      </p:grpSpPr>
      <p:sp>
        <p:nvSpPr>
          <p:cNvPr id="831" name="Google Shape;831;p104"/>
          <p:cNvSpPr/>
          <p:nvPr/>
        </p:nvSpPr>
        <p:spPr>
          <a:xfrm>
            <a:off x="1028880" y="476280"/>
            <a:ext cx="16776000" cy="11118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400"/>
              <a:buFont typeface="Arial"/>
              <a:buNone/>
            </a:pPr>
            <a:r>
              <a:rPr b="0" i="0" lang="en-US" sz="7400" u="none" cap="none" strike="noStrike">
                <a:solidFill>
                  <a:srgbClr val="000000"/>
                </a:solidFill>
                <a:latin typeface="Poppins Medium"/>
                <a:ea typeface="Poppins Medium"/>
                <a:cs typeface="Poppins Medium"/>
                <a:sym typeface="Poppins Medium"/>
              </a:rPr>
              <a:t>DOCUMENTO DE VISÃO</a:t>
            </a:r>
            <a:endParaRPr b="0" i="0" sz="7400" u="none" cap="none" strike="noStrike">
              <a:solidFill>
                <a:schemeClr val="dk1"/>
              </a:solidFill>
              <a:latin typeface="Arial"/>
              <a:ea typeface="Arial"/>
              <a:cs typeface="Arial"/>
              <a:sym typeface="Arial"/>
            </a:endParaRPr>
          </a:p>
        </p:txBody>
      </p:sp>
      <p:sp>
        <p:nvSpPr>
          <p:cNvPr id="832" name="Google Shape;832;p104"/>
          <p:cNvSpPr/>
          <p:nvPr/>
        </p:nvSpPr>
        <p:spPr>
          <a:xfrm>
            <a:off x="3272760" y="1537200"/>
            <a:ext cx="11742000" cy="54360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rgbClr val="000000"/>
              </a:buClr>
              <a:buSzPts val="3000"/>
              <a:buFont typeface="Arial"/>
              <a:buNone/>
            </a:pPr>
            <a:r>
              <a:rPr b="0" i="0" lang="en-US" sz="3000" u="none" cap="none" strike="noStrike">
                <a:solidFill>
                  <a:srgbClr val="000000"/>
                </a:solidFill>
                <a:latin typeface="Poppins Medium"/>
                <a:ea typeface="Poppins Medium"/>
                <a:cs typeface="Poppins Medium"/>
                <a:sym typeface="Poppins Medium"/>
              </a:rPr>
              <a:t>Visão Geral (Imagem): Tamires</a:t>
            </a:r>
            <a:endParaRPr b="0" i="0" sz="3000" u="none" cap="none" strike="noStrike">
              <a:solidFill>
                <a:schemeClr val="dk1"/>
              </a:solidFill>
              <a:latin typeface="Arial"/>
              <a:ea typeface="Arial"/>
              <a:cs typeface="Arial"/>
              <a:sym typeface="Arial"/>
            </a:endParaRPr>
          </a:p>
        </p:txBody>
      </p:sp>
      <p:pic>
        <p:nvPicPr>
          <p:cNvPr id="833" name="Google Shape;833;p104"/>
          <p:cNvPicPr preferRelativeResize="0"/>
          <p:nvPr/>
        </p:nvPicPr>
        <p:blipFill rotWithShape="1">
          <a:blip r:embed="rId3">
            <a:alphaModFix/>
          </a:blip>
          <a:srcRect b="0" l="0" r="0" t="0"/>
          <a:stretch/>
        </p:blipFill>
        <p:spPr>
          <a:xfrm rot="-1765800">
            <a:off x="-3156477" y="4818240"/>
            <a:ext cx="8369638" cy="8880480"/>
          </a:xfrm>
          <a:prstGeom prst="rect">
            <a:avLst/>
          </a:prstGeom>
          <a:noFill/>
          <a:ln>
            <a:noFill/>
          </a:ln>
        </p:spPr>
      </p:pic>
      <p:sp>
        <p:nvSpPr>
          <p:cNvPr id="834" name="Google Shape;834;p104"/>
          <p:cNvSpPr/>
          <p:nvPr/>
        </p:nvSpPr>
        <p:spPr>
          <a:xfrm>
            <a:off x="551160" y="9210600"/>
            <a:ext cx="12672000" cy="54360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rgbClr val="000000"/>
              </a:buClr>
              <a:buSzPts val="3000"/>
              <a:buFont typeface="Arial"/>
              <a:buNone/>
            </a:pPr>
            <a:r>
              <a:rPr b="0" i="0" lang="en-US" sz="3000" u="none" cap="none" strike="noStrike">
                <a:solidFill>
                  <a:srgbClr val="000000"/>
                </a:solidFill>
                <a:latin typeface="Poppins Medium"/>
                <a:ea typeface="Poppins Medium"/>
                <a:cs typeface="Poppins Medium"/>
                <a:sym typeface="Poppins Medium"/>
              </a:rPr>
              <a:t> ulo</a:t>
            </a:r>
            <a:endParaRPr b="0" i="0" sz="3000" u="none" cap="none" strike="noStrike">
              <a:solidFill>
                <a:schemeClr val="dk1"/>
              </a:solidFill>
              <a:latin typeface="Arial"/>
              <a:ea typeface="Arial"/>
              <a:cs typeface="Arial"/>
              <a:sym typeface="Arial"/>
            </a:endParaRPr>
          </a:p>
        </p:txBody>
      </p:sp>
      <p:pic>
        <p:nvPicPr>
          <p:cNvPr id="835" name="Google Shape;835;p104"/>
          <p:cNvPicPr preferRelativeResize="0"/>
          <p:nvPr/>
        </p:nvPicPr>
        <p:blipFill rotWithShape="1">
          <a:blip r:embed="rId4">
            <a:alphaModFix/>
          </a:blip>
          <a:srcRect b="0" l="0" r="0" t="0"/>
          <a:stretch/>
        </p:blipFill>
        <p:spPr>
          <a:xfrm>
            <a:off x="3925977" y="2080801"/>
            <a:ext cx="10436050" cy="782705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839" name="Shape 839"/>
        <p:cNvGrpSpPr/>
        <p:nvPr/>
      </p:nvGrpSpPr>
      <p:grpSpPr>
        <a:xfrm>
          <a:off x="0" y="0"/>
          <a:ext cx="0" cy="0"/>
          <a:chOff x="0" y="0"/>
          <a:chExt cx="0" cy="0"/>
        </a:xfrm>
      </p:grpSpPr>
      <p:pic>
        <p:nvPicPr>
          <p:cNvPr id="840" name="Google Shape;840;p105"/>
          <p:cNvPicPr preferRelativeResize="0"/>
          <p:nvPr/>
        </p:nvPicPr>
        <p:blipFill rotWithShape="1">
          <a:blip r:embed="rId3">
            <a:alphaModFix/>
          </a:blip>
          <a:srcRect b="0" l="0" r="0" t="0"/>
          <a:stretch/>
        </p:blipFill>
        <p:spPr>
          <a:xfrm rot="967800">
            <a:off x="14301720" y="-3411719"/>
            <a:ext cx="8369640" cy="8880482"/>
          </a:xfrm>
          <a:prstGeom prst="rect">
            <a:avLst/>
          </a:prstGeom>
          <a:noFill/>
          <a:ln>
            <a:noFill/>
          </a:ln>
        </p:spPr>
      </p:pic>
      <p:sp>
        <p:nvSpPr>
          <p:cNvPr id="841" name="Google Shape;841;p105"/>
          <p:cNvSpPr/>
          <p:nvPr/>
        </p:nvSpPr>
        <p:spPr>
          <a:xfrm>
            <a:off x="1028880" y="476280"/>
            <a:ext cx="16776000" cy="11118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400"/>
              <a:buFont typeface="Arial"/>
              <a:buNone/>
            </a:pPr>
            <a:r>
              <a:rPr b="0" i="0" lang="en-US" sz="7400" u="none" cap="none" strike="noStrike">
                <a:solidFill>
                  <a:srgbClr val="000000"/>
                </a:solidFill>
                <a:latin typeface="Poppins Medium"/>
                <a:ea typeface="Poppins Medium"/>
                <a:cs typeface="Poppins Medium"/>
                <a:sym typeface="Poppins Medium"/>
              </a:rPr>
              <a:t>DOCUMENTO DE REQUISITOS</a:t>
            </a:r>
            <a:endParaRPr b="0" i="0" sz="7400" u="none" cap="none" strike="noStrike">
              <a:solidFill>
                <a:schemeClr val="dk1"/>
              </a:solidFill>
              <a:latin typeface="Arial"/>
              <a:ea typeface="Arial"/>
              <a:cs typeface="Arial"/>
              <a:sym typeface="Arial"/>
            </a:endParaRPr>
          </a:p>
        </p:txBody>
      </p:sp>
      <p:sp>
        <p:nvSpPr>
          <p:cNvPr id="842" name="Google Shape;842;p105"/>
          <p:cNvSpPr/>
          <p:nvPr/>
        </p:nvSpPr>
        <p:spPr>
          <a:xfrm>
            <a:off x="3272760" y="1537200"/>
            <a:ext cx="11742000" cy="54360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rgbClr val="000000"/>
              </a:buClr>
              <a:buSzPts val="3000"/>
              <a:buFont typeface="Arial"/>
              <a:buNone/>
            </a:pPr>
            <a:r>
              <a:rPr b="0" i="0" lang="en-US" sz="3000" u="none" cap="none" strike="noStrike">
                <a:solidFill>
                  <a:srgbClr val="000000"/>
                </a:solidFill>
                <a:latin typeface="Poppins Medium"/>
                <a:ea typeface="Poppins Medium"/>
                <a:cs typeface="Poppins Medium"/>
                <a:sym typeface="Poppins Medium"/>
              </a:rPr>
              <a:t> Funcionais: Arthur</a:t>
            </a:r>
            <a:endParaRPr b="0" i="0" sz="3000" u="none" cap="none" strike="noStrike">
              <a:solidFill>
                <a:schemeClr val="dk1"/>
              </a:solidFill>
              <a:latin typeface="Arial"/>
              <a:ea typeface="Arial"/>
              <a:cs typeface="Arial"/>
              <a:sym typeface="Arial"/>
            </a:endParaRPr>
          </a:p>
        </p:txBody>
      </p:sp>
      <p:sp>
        <p:nvSpPr>
          <p:cNvPr id="843" name="Google Shape;843;p105"/>
          <p:cNvSpPr txBox="1"/>
          <p:nvPr/>
        </p:nvSpPr>
        <p:spPr>
          <a:xfrm>
            <a:off x="1348250" y="2080800"/>
            <a:ext cx="15591000" cy="8080800"/>
          </a:xfrm>
          <a:prstGeom prst="rect">
            <a:avLst/>
          </a:prstGeom>
          <a:noFill/>
          <a:ln>
            <a:noFill/>
          </a:ln>
        </p:spPr>
        <p:txBody>
          <a:bodyPr anchorCtr="0" anchor="t" bIns="182850" lIns="182850" spcFirstLastPara="1" rIns="182850" wrap="square" tIns="18285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chemeClr val="dk1"/>
                </a:solidFill>
                <a:latin typeface="Arial"/>
                <a:ea typeface="Arial"/>
                <a:cs typeface="Arial"/>
                <a:sym typeface="Arial"/>
              </a:rPr>
              <a:t>RF #01</a:t>
            </a:r>
            <a:r>
              <a:rPr b="0" i="0" lang="en-US" sz="3600" u="none" cap="none" strike="noStrike">
                <a:solidFill>
                  <a:schemeClr val="dk1"/>
                </a:solidFill>
                <a:latin typeface="Arial"/>
                <a:ea typeface="Arial"/>
                <a:cs typeface="Arial"/>
                <a:sym typeface="Arial"/>
              </a:rPr>
              <a:t> - </a:t>
            </a:r>
            <a:r>
              <a:rPr b="0" i="0" lang="en-US" sz="3100" u="none" cap="none" strike="noStrike">
                <a:solidFill>
                  <a:schemeClr val="dk1"/>
                </a:solidFill>
                <a:latin typeface="Poppins"/>
                <a:ea typeface="Poppins"/>
                <a:cs typeface="Poppins"/>
                <a:sym typeface="Poppins"/>
              </a:rPr>
              <a:t>O sistema deverá permitir a criação de solicitações de exame, com os seguintes dados:</a:t>
            </a:r>
            <a:endParaRPr b="0" i="0" sz="3100" u="none" cap="none" strike="noStrike">
              <a:solidFill>
                <a:schemeClr val="dk1"/>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3100"/>
              <a:buFont typeface="Arial"/>
              <a:buNone/>
            </a:pPr>
            <a:r>
              <a:t/>
            </a:r>
            <a:endParaRPr b="0" i="0" sz="3100" u="none" cap="none" strike="noStrike">
              <a:solidFill>
                <a:schemeClr val="dk1"/>
              </a:solidFill>
              <a:latin typeface="Poppins"/>
              <a:ea typeface="Poppins"/>
              <a:cs typeface="Poppins"/>
              <a:sym typeface="Poppins"/>
            </a:endParaRPr>
          </a:p>
          <a:p>
            <a:pPr indent="-603250" lvl="0" marL="914400" marR="0" rtl="0" algn="l">
              <a:lnSpc>
                <a:spcPct val="100000"/>
              </a:lnSpc>
              <a:spcBef>
                <a:spcPts val="0"/>
              </a:spcBef>
              <a:spcAft>
                <a:spcPts val="0"/>
              </a:spcAft>
              <a:buClr>
                <a:schemeClr val="dk1"/>
              </a:buClr>
              <a:buSzPts val="900"/>
              <a:buFont typeface="Poppins"/>
              <a:buChar char="●"/>
            </a:pPr>
            <a:r>
              <a:rPr b="0" i="0" lang="en-US" sz="3100" u="none" cap="none" strike="noStrike">
                <a:solidFill>
                  <a:schemeClr val="dk1"/>
                </a:solidFill>
                <a:latin typeface="Poppins"/>
                <a:ea typeface="Poppins"/>
                <a:cs typeface="Poppins"/>
                <a:sym typeface="Poppins"/>
              </a:rPr>
              <a:t>Nome do Exame: Varchar(70),</a:t>
            </a:r>
            <a:endParaRPr b="0" i="0" sz="3100" u="none" cap="none" strike="noStrike">
              <a:solidFill>
                <a:schemeClr val="dk1"/>
              </a:solidFill>
              <a:latin typeface="Poppins"/>
              <a:ea typeface="Poppins"/>
              <a:cs typeface="Poppins"/>
              <a:sym typeface="Poppins"/>
            </a:endParaRPr>
          </a:p>
          <a:p>
            <a:pPr indent="-603250" lvl="0" marL="914400" marR="0" rtl="0" algn="l">
              <a:lnSpc>
                <a:spcPct val="100000"/>
              </a:lnSpc>
              <a:spcBef>
                <a:spcPts val="0"/>
              </a:spcBef>
              <a:spcAft>
                <a:spcPts val="0"/>
              </a:spcAft>
              <a:buClr>
                <a:schemeClr val="dk1"/>
              </a:buClr>
              <a:buSzPts val="900"/>
              <a:buFont typeface="Poppins"/>
              <a:buChar char="●"/>
            </a:pPr>
            <a:r>
              <a:rPr b="0" i="0" lang="en-US" sz="3100" u="none" cap="none" strike="noStrike">
                <a:solidFill>
                  <a:schemeClr val="dk1"/>
                </a:solidFill>
                <a:latin typeface="Poppins"/>
                <a:ea typeface="Poppins"/>
                <a:cs typeface="Poppins"/>
                <a:sym typeface="Poppins"/>
              </a:rPr>
              <a:t>CPF: Varchar(14) - (XXX.XXX.XXX-XX),</a:t>
            </a:r>
            <a:endParaRPr b="0" i="0" sz="3100" u="none" cap="none" strike="noStrike">
              <a:solidFill>
                <a:schemeClr val="dk1"/>
              </a:solidFill>
              <a:latin typeface="Poppins"/>
              <a:ea typeface="Poppins"/>
              <a:cs typeface="Poppins"/>
              <a:sym typeface="Poppins"/>
            </a:endParaRPr>
          </a:p>
          <a:p>
            <a:pPr indent="-603250" lvl="0" marL="914400" marR="0" rtl="0" algn="l">
              <a:lnSpc>
                <a:spcPct val="100000"/>
              </a:lnSpc>
              <a:spcBef>
                <a:spcPts val="0"/>
              </a:spcBef>
              <a:spcAft>
                <a:spcPts val="0"/>
              </a:spcAft>
              <a:buClr>
                <a:schemeClr val="dk1"/>
              </a:buClr>
              <a:buSzPts val="900"/>
              <a:buFont typeface="Poppins"/>
              <a:buChar char="●"/>
            </a:pPr>
            <a:r>
              <a:rPr b="0" i="0" lang="en-US" sz="3100" u="none" cap="none" strike="noStrike">
                <a:solidFill>
                  <a:schemeClr val="dk1"/>
                </a:solidFill>
                <a:latin typeface="Poppins"/>
                <a:ea typeface="Poppins"/>
                <a:cs typeface="Poppins"/>
                <a:sym typeface="Poppins"/>
              </a:rPr>
              <a:t>Data Marcada: Date(char 8) - (dd/mm/aaaa),</a:t>
            </a:r>
            <a:endParaRPr b="0" i="0" sz="3100" u="none" cap="none" strike="noStrike">
              <a:solidFill>
                <a:schemeClr val="dk1"/>
              </a:solidFill>
              <a:latin typeface="Poppins"/>
              <a:ea typeface="Poppins"/>
              <a:cs typeface="Poppins"/>
              <a:sym typeface="Poppins"/>
            </a:endParaRPr>
          </a:p>
          <a:p>
            <a:pPr indent="-603250" lvl="0" marL="914400" marR="0" rtl="0" algn="l">
              <a:lnSpc>
                <a:spcPct val="100000"/>
              </a:lnSpc>
              <a:spcBef>
                <a:spcPts val="0"/>
              </a:spcBef>
              <a:spcAft>
                <a:spcPts val="0"/>
              </a:spcAft>
              <a:buClr>
                <a:schemeClr val="dk1"/>
              </a:buClr>
              <a:buSzPts val="900"/>
              <a:buFont typeface="Poppins"/>
              <a:buChar char="●"/>
            </a:pPr>
            <a:r>
              <a:rPr b="0" i="0" lang="en-US" sz="3100" u="none" cap="none" strike="noStrike">
                <a:solidFill>
                  <a:schemeClr val="dk1"/>
                </a:solidFill>
                <a:latin typeface="Poppins"/>
                <a:ea typeface="Poppins"/>
                <a:cs typeface="Poppins"/>
                <a:sym typeface="Poppins"/>
              </a:rPr>
              <a:t>Hora Marcada: Date-time(char 4) - (hora/min),</a:t>
            </a:r>
            <a:endParaRPr b="0" i="0" sz="3100" u="none" cap="none" strike="noStrike">
              <a:solidFill>
                <a:schemeClr val="dk1"/>
              </a:solidFill>
              <a:latin typeface="Poppins"/>
              <a:ea typeface="Poppins"/>
              <a:cs typeface="Poppins"/>
              <a:sym typeface="Poppins"/>
            </a:endParaRPr>
          </a:p>
          <a:p>
            <a:pPr indent="-603250" lvl="0" marL="914400" marR="0" rtl="0" algn="l">
              <a:lnSpc>
                <a:spcPct val="100000"/>
              </a:lnSpc>
              <a:spcBef>
                <a:spcPts val="0"/>
              </a:spcBef>
              <a:spcAft>
                <a:spcPts val="0"/>
              </a:spcAft>
              <a:buClr>
                <a:schemeClr val="dk1"/>
              </a:buClr>
              <a:buSzPts val="900"/>
              <a:buFont typeface="Poppins"/>
              <a:buChar char="●"/>
            </a:pPr>
            <a:r>
              <a:rPr b="0" i="0" lang="en-US" sz="3100" u="none" cap="none" strike="noStrike">
                <a:solidFill>
                  <a:schemeClr val="dk1"/>
                </a:solidFill>
                <a:latin typeface="Poppins"/>
                <a:ea typeface="Poppins"/>
                <a:cs typeface="Poppins"/>
                <a:sym typeface="Poppins"/>
              </a:rPr>
              <a:t>Endereço/Setor de atendimento: Varchar(100),</a:t>
            </a:r>
            <a:endParaRPr b="0" i="0" sz="3100" u="none" cap="none" strike="noStrike">
              <a:solidFill>
                <a:schemeClr val="dk1"/>
              </a:solidFill>
              <a:latin typeface="Poppins"/>
              <a:ea typeface="Poppins"/>
              <a:cs typeface="Poppins"/>
              <a:sym typeface="Poppins"/>
            </a:endParaRPr>
          </a:p>
          <a:p>
            <a:pPr indent="-603250" lvl="0" marL="914400" marR="0" rtl="0" algn="l">
              <a:lnSpc>
                <a:spcPct val="100000"/>
              </a:lnSpc>
              <a:spcBef>
                <a:spcPts val="0"/>
              </a:spcBef>
              <a:spcAft>
                <a:spcPts val="0"/>
              </a:spcAft>
              <a:buClr>
                <a:schemeClr val="dk1"/>
              </a:buClr>
              <a:buSzPts val="900"/>
              <a:buFont typeface="Poppins"/>
              <a:buChar char="●"/>
            </a:pPr>
            <a:r>
              <a:rPr b="0" i="0" lang="en-US" sz="3100" u="none" cap="none" strike="noStrike">
                <a:solidFill>
                  <a:schemeClr val="dk1"/>
                </a:solidFill>
                <a:latin typeface="Poppins"/>
                <a:ea typeface="Poppins"/>
                <a:cs typeface="Poppins"/>
                <a:sym typeface="Poppins"/>
              </a:rPr>
              <a:t>Descrição do Serviço esperado: Varchar(255),</a:t>
            </a:r>
            <a:endParaRPr b="0" i="0" sz="3100" u="none" cap="none" strike="noStrike">
              <a:solidFill>
                <a:schemeClr val="dk1"/>
              </a:solidFill>
              <a:latin typeface="Poppins"/>
              <a:ea typeface="Poppins"/>
              <a:cs typeface="Poppins"/>
              <a:sym typeface="Poppins"/>
            </a:endParaRPr>
          </a:p>
          <a:p>
            <a:pPr indent="-603250" lvl="0" marL="914400" marR="0" rtl="0" algn="l">
              <a:lnSpc>
                <a:spcPct val="100000"/>
              </a:lnSpc>
              <a:spcBef>
                <a:spcPts val="0"/>
              </a:spcBef>
              <a:spcAft>
                <a:spcPts val="0"/>
              </a:spcAft>
              <a:buClr>
                <a:schemeClr val="dk1"/>
              </a:buClr>
              <a:buSzPts val="900"/>
              <a:buFont typeface="Poppins"/>
              <a:buChar char="●"/>
            </a:pPr>
            <a:r>
              <a:rPr b="0" i="0" lang="en-US" sz="3100" u="none" cap="none" strike="noStrike">
                <a:solidFill>
                  <a:schemeClr val="dk1"/>
                </a:solidFill>
                <a:latin typeface="Poppins"/>
                <a:ea typeface="Poppins"/>
                <a:cs typeface="Poppins"/>
                <a:sym typeface="Poppins"/>
              </a:rPr>
              <a:t>Guia do Exame Médico: Arquivo (.png, .jpeg, .pdf) - Tamanho inferior a 10mb,</a:t>
            </a:r>
            <a:endParaRPr b="0" i="0" sz="3100" u="none" cap="none" strike="noStrike">
              <a:solidFill>
                <a:schemeClr val="dk1"/>
              </a:solidFill>
              <a:latin typeface="Poppins"/>
              <a:ea typeface="Poppins"/>
              <a:cs typeface="Poppins"/>
              <a:sym typeface="Poppins"/>
            </a:endParaRPr>
          </a:p>
          <a:p>
            <a:pPr indent="-603250" lvl="0" marL="914400" marR="0" rtl="0" algn="l">
              <a:lnSpc>
                <a:spcPct val="100000"/>
              </a:lnSpc>
              <a:spcBef>
                <a:spcPts val="0"/>
              </a:spcBef>
              <a:spcAft>
                <a:spcPts val="0"/>
              </a:spcAft>
              <a:buClr>
                <a:schemeClr val="dk1"/>
              </a:buClr>
              <a:buSzPts val="900"/>
              <a:buFont typeface="Poppins"/>
              <a:buChar char="●"/>
            </a:pPr>
            <a:r>
              <a:rPr b="0" i="0" lang="en-US" sz="3100" u="none" cap="none" strike="noStrike">
                <a:solidFill>
                  <a:schemeClr val="dk1"/>
                </a:solidFill>
                <a:latin typeface="Poppins"/>
                <a:ea typeface="Poppins"/>
                <a:cs typeface="Poppins"/>
                <a:sym typeface="Poppins"/>
              </a:rPr>
              <a:t>Estado: Char(1)(‘P’ - para pendente, ‘R’ - recusado e ‘A’ - autorizado)</a:t>
            </a:r>
            <a:endParaRPr b="0" i="0" sz="3100" u="none" cap="none" strike="noStrike">
              <a:solidFill>
                <a:schemeClr val="dk1"/>
              </a:solidFill>
              <a:latin typeface="Poppins"/>
              <a:ea typeface="Poppins"/>
              <a:cs typeface="Poppins"/>
              <a:sym typeface="Poppins"/>
            </a:endParaRPr>
          </a:p>
          <a:p>
            <a:pPr indent="0" lvl="0" marL="914400" marR="0" rtl="0" algn="l">
              <a:lnSpc>
                <a:spcPct val="100000"/>
              </a:lnSpc>
              <a:spcBef>
                <a:spcPts val="0"/>
              </a:spcBef>
              <a:spcAft>
                <a:spcPts val="0"/>
              </a:spcAft>
              <a:buClr>
                <a:srgbClr val="000000"/>
              </a:buClr>
              <a:buSzPts val="3100"/>
              <a:buFont typeface="Arial"/>
              <a:buNone/>
            </a:pPr>
            <a:r>
              <a:t/>
            </a:r>
            <a:endParaRPr b="0" i="0" sz="3100" u="none" cap="none" strike="noStrike">
              <a:solidFill>
                <a:schemeClr val="dk1"/>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3100"/>
              <a:buFont typeface="Arial"/>
              <a:buNone/>
            </a:pPr>
            <a:r>
              <a:rPr b="0" i="0" lang="en-US" sz="3100" u="none" cap="none" strike="noStrike">
                <a:solidFill>
                  <a:schemeClr val="dk1"/>
                </a:solidFill>
                <a:latin typeface="Poppins"/>
                <a:ea typeface="Poppins"/>
                <a:cs typeface="Poppins"/>
                <a:sym typeface="Poppins"/>
              </a:rPr>
              <a:t>A interface disponibilizada deverá possuir código responsivo em um botão (“Agendar”) responsável por enviar as informações para o servidor onde será autorizada ou não a solicitação.</a:t>
            </a:r>
            <a:endParaRPr b="0" i="0" sz="3100" u="none" cap="none" strike="noStrike">
              <a:solidFill>
                <a:schemeClr val="dk1"/>
              </a:solidFill>
              <a:latin typeface="Poppins"/>
              <a:ea typeface="Poppins"/>
              <a:cs typeface="Poppins"/>
              <a:sym typeface="Poppins"/>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847" name="Shape 847"/>
        <p:cNvGrpSpPr/>
        <p:nvPr/>
      </p:nvGrpSpPr>
      <p:grpSpPr>
        <a:xfrm>
          <a:off x="0" y="0"/>
          <a:ext cx="0" cy="0"/>
          <a:chOff x="0" y="0"/>
          <a:chExt cx="0" cy="0"/>
        </a:xfrm>
      </p:grpSpPr>
      <p:pic>
        <p:nvPicPr>
          <p:cNvPr id="848" name="Google Shape;848;p106"/>
          <p:cNvPicPr preferRelativeResize="0"/>
          <p:nvPr/>
        </p:nvPicPr>
        <p:blipFill rotWithShape="1">
          <a:blip r:embed="rId3">
            <a:alphaModFix/>
          </a:blip>
          <a:srcRect b="0" l="0" r="0" t="0"/>
          <a:stretch/>
        </p:blipFill>
        <p:spPr>
          <a:xfrm rot="967800">
            <a:off x="14301720" y="-3411719"/>
            <a:ext cx="8369640" cy="8880482"/>
          </a:xfrm>
          <a:prstGeom prst="rect">
            <a:avLst/>
          </a:prstGeom>
          <a:noFill/>
          <a:ln>
            <a:noFill/>
          </a:ln>
        </p:spPr>
      </p:pic>
      <p:sp>
        <p:nvSpPr>
          <p:cNvPr id="849" name="Google Shape;849;p106"/>
          <p:cNvSpPr/>
          <p:nvPr/>
        </p:nvSpPr>
        <p:spPr>
          <a:xfrm>
            <a:off x="1028880" y="476280"/>
            <a:ext cx="16776000" cy="11118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400"/>
              <a:buFont typeface="Arial"/>
              <a:buNone/>
            </a:pPr>
            <a:r>
              <a:rPr b="0" i="0" lang="en-US" sz="7400" u="none" cap="none" strike="noStrike">
                <a:solidFill>
                  <a:srgbClr val="000000"/>
                </a:solidFill>
                <a:latin typeface="Poppins Medium"/>
                <a:ea typeface="Poppins Medium"/>
                <a:cs typeface="Poppins Medium"/>
                <a:sym typeface="Poppins Medium"/>
              </a:rPr>
              <a:t>DOCUMENTO DE REQUISITOS</a:t>
            </a:r>
            <a:endParaRPr b="0" i="0" sz="7400" u="none" cap="none" strike="noStrike">
              <a:solidFill>
                <a:schemeClr val="dk1"/>
              </a:solidFill>
              <a:latin typeface="Arial"/>
              <a:ea typeface="Arial"/>
              <a:cs typeface="Arial"/>
              <a:sym typeface="Arial"/>
            </a:endParaRPr>
          </a:p>
        </p:txBody>
      </p:sp>
      <p:sp>
        <p:nvSpPr>
          <p:cNvPr id="850" name="Google Shape;850;p106"/>
          <p:cNvSpPr txBox="1"/>
          <p:nvPr/>
        </p:nvSpPr>
        <p:spPr>
          <a:xfrm>
            <a:off x="756000" y="1805700"/>
            <a:ext cx="16776000" cy="8481300"/>
          </a:xfrm>
          <a:prstGeom prst="rect">
            <a:avLst/>
          </a:prstGeom>
          <a:noFill/>
          <a:ln>
            <a:noFill/>
          </a:ln>
        </p:spPr>
        <p:txBody>
          <a:bodyPr anchorCtr="0" anchor="t" bIns="182850" lIns="182850" spcFirstLastPara="1" rIns="182850" wrap="square" tIns="182850">
            <a:spAutoFit/>
          </a:bodyPr>
          <a:lstStyle/>
          <a:p>
            <a:pPr indent="0" lvl="0" marL="0" marR="0" rtl="0" algn="l">
              <a:lnSpc>
                <a:spcPct val="100000"/>
              </a:lnSpc>
              <a:spcBef>
                <a:spcPts val="0"/>
              </a:spcBef>
              <a:spcAft>
                <a:spcPts val="0"/>
              </a:spcAft>
              <a:buClr>
                <a:srgbClr val="000000"/>
              </a:buClr>
              <a:buSzPts val="3100"/>
              <a:buFont typeface="Arial"/>
              <a:buNone/>
            </a:pPr>
            <a:r>
              <a:rPr b="1" i="0" lang="en-US" sz="3100" u="none" cap="none" strike="noStrike">
                <a:solidFill>
                  <a:schemeClr val="dk1"/>
                </a:solidFill>
                <a:latin typeface="Poppins"/>
                <a:ea typeface="Poppins"/>
                <a:cs typeface="Poppins"/>
                <a:sym typeface="Poppins"/>
              </a:rPr>
              <a:t>RF #04</a:t>
            </a:r>
            <a:r>
              <a:rPr b="0" i="0" lang="en-US" sz="3100" u="none" cap="none" strike="noStrike">
                <a:solidFill>
                  <a:schemeClr val="dk1"/>
                </a:solidFill>
                <a:latin typeface="Poppins"/>
                <a:ea typeface="Poppins"/>
                <a:cs typeface="Poppins"/>
                <a:sym typeface="Poppins"/>
              </a:rPr>
              <a:t> - O sistema deverá permitir a autorização ou não dos exames por um funcionário ou enfermeira:</a:t>
            </a:r>
            <a:endParaRPr b="0" i="0" sz="3100" u="none" cap="none" strike="noStrike">
              <a:solidFill>
                <a:schemeClr val="dk1"/>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3100"/>
              <a:buFont typeface="Arial"/>
              <a:buNone/>
            </a:pPr>
            <a:r>
              <a:t/>
            </a:r>
            <a:endParaRPr b="0" i="0" sz="3100" u="none" cap="none" strike="noStrike">
              <a:solidFill>
                <a:schemeClr val="dk1"/>
              </a:solidFill>
              <a:latin typeface="Poppins"/>
              <a:ea typeface="Poppins"/>
              <a:cs typeface="Poppins"/>
              <a:sym typeface="Poppins"/>
            </a:endParaRPr>
          </a:p>
          <a:p>
            <a:pPr indent="-603250" lvl="0" marL="914400" marR="0" rtl="0" algn="l">
              <a:lnSpc>
                <a:spcPct val="100000"/>
              </a:lnSpc>
              <a:spcBef>
                <a:spcPts val="0"/>
              </a:spcBef>
              <a:spcAft>
                <a:spcPts val="0"/>
              </a:spcAft>
              <a:buClr>
                <a:schemeClr val="dk1"/>
              </a:buClr>
              <a:buSzPts val="900"/>
              <a:buFont typeface="Poppins"/>
              <a:buChar char="●"/>
            </a:pPr>
            <a:r>
              <a:rPr b="0" i="0" lang="en-US" sz="3100" u="none" cap="none" strike="noStrike">
                <a:solidFill>
                  <a:schemeClr val="dk1"/>
                </a:solidFill>
                <a:latin typeface="Poppins"/>
                <a:ea typeface="Poppins"/>
                <a:cs typeface="Poppins"/>
                <a:sym typeface="Poppins"/>
              </a:rPr>
              <a:t>Nome do Paciente: Varchar(85),</a:t>
            </a:r>
            <a:endParaRPr b="0" i="0" sz="3100" u="none" cap="none" strike="noStrike">
              <a:solidFill>
                <a:schemeClr val="dk1"/>
              </a:solidFill>
              <a:latin typeface="Poppins"/>
              <a:ea typeface="Poppins"/>
              <a:cs typeface="Poppins"/>
              <a:sym typeface="Poppins"/>
            </a:endParaRPr>
          </a:p>
          <a:p>
            <a:pPr indent="-603250" lvl="0" marL="914400" marR="0" rtl="0" algn="l">
              <a:lnSpc>
                <a:spcPct val="100000"/>
              </a:lnSpc>
              <a:spcBef>
                <a:spcPts val="0"/>
              </a:spcBef>
              <a:spcAft>
                <a:spcPts val="0"/>
              </a:spcAft>
              <a:buClr>
                <a:schemeClr val="dk1"/>
              </a:buClr>
              <a:buSzPts val="900"/>
              <a:buFont typeface="Poppins"/>
              <a:buChar char="●"/>
            </a:pPr>
            <a:r>
              <a:rPr b="0" i="0" lang="en-US" sz="3100" u="none" cap="none" strike="noStrike">
                <a:solidFill>
                  <a:schemeClr val="dk1"/>
                </a:solidFill>
                <a:latin typeface="Poppins"/>
                <a:ea typeface="Poppins"/>
                <a:cs typeface="Poppins"/>
                <a:sym typeface="Poppins"/>
              </a:rPr>
              <a:t>CPF: Varchar(14) - (XXX.XXX.XXX-XX),</a:t>
            </a:r>
            <a:endParaRPr b="0" i="0" sz="3100" u="none" cap="none" strike="noStrike">
              <a:solidFill>
                <a:schemeClr val="dk1"/>
              </a:solidFill>
              <a:latin typeface="Poppins"/>
              <a:ea typeface="Poppins"/>
              <a:cs typeface="Poppins"/>
              <a:sym typeface="Poppins"/>
            </a:endParaRPr>
          </a:p>
          <a:p>
            <a:pPr indent="-603250" lvl="0" marL="914400" marR="0" rtl="0" algn="l">
              <a:lnSpc>
                <a:spcPct val="100000"/>
              </a:lnSpc>
              <a:spcBef>
                <a:spcPts val="0"/>
              </a:spcBef>
              <a:spcAft>
                <a:spcPts val="0"/>
              </a:spcAft>
              <a:buClr>
                <a:schemeClr val="dk1"/>
              </a:buClr>
              <a:buSzPts val="900"/>
              <a:buFont typeface="Poppins"/>
              <a:buChar char="●"/>
            </a:pPr>
            <a:r>
              <a:rPr b="0" i="0" lang="en-US" sz="3100" u="none" cap="none" strike="noStrike">
                <a:solidFill>
                  <a:schemeClr val="dk1"/>
                </a:solidFill>
                <a:latin typeface="Poppins"/>
                <a:ea typeface="Poppins"/>
                <a:cs typeface="Poppins"/>
                <a:sym typeface="Poppins"/>
              </a:rPr>
              <a:t>Data de Criação: Date(char 8) - (dd/mm/aaaa),</a:t>
            </a:r>
            <a:endParaRPr b="0" i="0" sz="3100" u="none" cap="none" strike="noStrike">
              <a:solidFill>
                <a:schemeClr val="dk1"/>
              </a:solidFill>
              <a:latin typeface="Poppins"/>
              <a:ea typeface="Poppins"/>
              <a:cs typeface="Poppins"/>
              <a:sym typeface="Poppins"/>
            </a:endParaRPr>
          </a:p>
          <a:p>
            <a:pPr indent="-603250" lvl="0" marL="914400" marR="0" rtl="0" algn="l">
              <a:lnSpc>
                <a:spcPct val="100000"/>
              </a:lnSpc>
              <a:spcBef>
                <a:spcPts val="0"/>
              </a:spcBef>
              <a:spcAft>
                <a:spcPts val="0"/>
              </a:spcAft>
              <a:buClr>
                <a:schemeClr val="dk1"/>
              </a:buClr>
              <a:buSzPts val="900"/>
              <a:buFont typeface="Poppins"/>
              <a:buChar char="●"/>
            </a:pPr>
            <a:r>
              <a:rPr b="0" i="0" lang="en-US" sz="3100" u="none" cap="none" strike="noStrike">
                <a:solidFill>
                  <a:schemeClr val="dk1"/>
                </a:solidFill>
                <a:latin typeface="Poppins"/>
                <a:ea typeface="Poppins"/>
                <a:cs typeface="Poppins"/>
                <a:sym typeface="Poppins"/>
              </a:rPr>
              <a:t>Nome do Exame: Varchar(85),</a:t>
            </a:r>
            <a:endParaRPr b="0" i="0" sz="3100" u="none" cap="none" strike="noStrike">
              <a:solidFill>
                <a:schemeClr val="dk1"/>
              </a:solidFill>
              <a:latin typeface="Poppins"/>
              <a:ea typeface="Poppins"/>
              <a:cs typeface="Poppins"/>
              <a:sym typeface="Poppins"/>
            </a:endParaRPr>
          </a:p>
          <a:p>
            <a:pPr indent="-603250" lvl="0" marL="914400" marR="0" rtl="0" algn="l">
              <a:lnSpc>
                <a:spcPct val="100000"/>
              </a:lnSpc>
              <a:spcBef>
                <a:spcPts val="0"/>
              </a:spcBef>
              <a:spcAft>
                <a:spcPts val="0"/>
              </a:spcAft>
              <a:buClr>
                <a:schemeClr val="dk1"/>
              </a:buClr>
              <a:buSzPts val="900"/>
              <a:buFont typeface="Poppins"/>
              <a:buChar char="●"/>
            </a:pPr>
            <a:r>
              <a:rPr b="0" i="0" lang="en-US" sz="3100" u="none" cap="none" strike="noStrike">
                <a:solidFill>
                  <a:schemeClr val="dk1"/>
                </a:solidFill>
                <a:latin typeface="Poppins"/>
                <a:ea typeface="Poppins"/>
                <a:cs typeface="Poppins"/>
                <a:sym typeface="Poppins"/>
              </a:rPr>
              <a:t>Hora Marcada: Date-time(char 4) - (hora/min),</a:t>
            </a:r>
            <a:endParaRPr b="0" i="0" sz="3100" u="none" cap="none" strike="noStrike">
              <a:solidFill>
                <a:schemeClr val="dk1"/>
              </a:solidFill>
              <a:latin typeface="Poppins"/>
              <a:ea typeface="Poppins"/>
              <a:cs typeface="Poppins"/>
              <a:sym typeface="Poppins"/>
            </a:endParaRPr>
          </a:p>
          <a:p>
            <a:pPr indent="-603250" lvl="0" marL="914400" marR="0" rtl="0" algn="l">
              <a:lnSpc>
                <a:spcPct val="100000"/>
              </a:lnSpc>
              <a:spcBef>
                <a:spcPts val="0"/>
              </a:spcBef>
              <a:spcAft>
                <a:spcPts val="0"/>
              </a:spcAft>
              <a:buClr>
                <a:schemeClr val="dk1"/>
              </a:buClr>
              <a:buSzPts val="900"/>
              <a:buFont typeface="Poppins"/>
              <a:buChar char="●"/>
            </a:pPr>
            <a:r>
              <a:rPr b="0" i="0" lang="en-US" sz="3100" u="none" cap="none" strike="noStrike">
                <a:solidFill>
                  <a:schemeClr val="dk1"/>
                </a:solidFill>
                <a:latin typeface="Poppins"/>
                <a:ea typeface="Poppins"/>
                <a:cs typeface="Poppins"/>
                <a:sym typeface="Poppins"/>
              </a:rPr>
              <a:t>Endereço/Setor de atendimento: Varchar(100),</a:t>
            </a:r>
            <a:endParaRPr b="0" i="0" sz="3100" u="none" cap="none" strike="noStrike">
              <a:solidFill>
                <a:schemeClr val="dk1"/>
              </a:solidFill>
              <a:latin typeface="Poppins"/>
              <a:ea typeface="Poppins"/>
              <a:cs typeface="Poppins"/>
              <a:sym typeface="Poppins"/>
            </a:endParaRPr>
          </a:p>
          <a:p>
            <a:pPr indent="-603250" lvl="0" marL="914400" marR="0" rtl="0" algn="l">
              <a:lnSpc>
                <a:spcPct val="100000"/>
              </a:lnSpc>
              <a:spcBef>
                <a:spcPts val="0"/>
              </a:spcBef>
              <a:spcAft>
                <a:spcPts val="0"/>
              </a:spcAft>
              <a:buClr>
                <a:schemeClr val="dk1"/>
              </a:buClr>
              <a:buSzPts val="900"/>
              <a:buFont typeface="Poppins"/>
              <a:buChar char="●"/>
            </a:pPr>
            <a:r>
              <a:rPr b="0" i="0" lang="en-US" sz="3100" u="none" cap="none" strike="noStrike">
                <a:solidFill>
                  <a:schemeClr val="dk1"/>
                </a:solidFill>
                <a:latin typeface="Poppins"/>
                <a:ea typeface="Poppins"/>
                <a:cs typeface="Poppins"/>
                <a:sym typeface="Poppins"/>
              </a:rPr>
              <a:t>Guia do Exame Médico: Arquivo (.png, .jpeg, .pdf) - Tamanho inferior a 10mb,</a:t>
            </a:r>
            <a:endParaRPr b="0" i="0" sz="3100" u="none" cap="none" strike="noStrike">
              <a:solidFill>
                <a:schemeClr val="dk1"/>
              </a:solidFill>
              <a:latin typeface="Poppins"/>
              <a:ea typeface="Poppins"/>
              <a:cs typeface="Poppins"/>
              <a:sym typeface="Poppins"/>
            </a:endParaRPr>
          </a:p>
          <a:p>
            <a:pPr indent="0" lvl="0" marL="914400" marR="0" rtl="0" algn="l">
              <a:lnSpc>
                <a:spcPct val="100000"/>
              </a:lnSpc>
              <a:spcBef>
                <a:spcPts val="0"/>
              </a:spcBef>
              <a:spcAft>
                <a:spcPts val="0"/>
              </a:spcAft>
              <a:buClr>
                <a:srgbClr val="000000"/>
              </a:buClr>
              <a:buSzPts val="3100"/>
              <a:buFont typeface="Arial"/>
              <a:buNone/>
            </a:pPr>
            <a:r>
              <a:t/>
            </a:r>
            <a:endParaRPr b="0" i="0" sz="3100" u="none" cap="none" strike="noStrike">
              <a:solidFill>
                <a:schemeClr val="dk1"/>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3100"/>
              <a:buFont typeface="Arial"/>
              <a:buNone/>
            </a:pPr>
            <a:r>
              <a:rPr b="0" i="0" lang="en-US" sz="3100" u="none" cap="none" strike="noStrike">
                <a:solidFill>
                  <a:schemeClr val="dk1"/>
                </a:solidFill>
                <a:latin typeface="Poppins"/>
                <a:ea typeface="Poppins"/>
                <a:cs typeface="Poppins"/>
                <a:sym typeface="Poppins"/>
              </a:rPr>
              <a:t>A interface disponibilizada deverá possuir código responsivo em dois botões (“Autorizar”) responsável por autorizar a realização do exame pelo paciente alterando já o estado da solicitação para ‘A’ e outro botão (“Recusar”) que negará o pedido de exame alterando o estado para ‘R’. Além disso o sistema deverá apresentar em ambas as ações uma caixa de confirmação de autorização ou negação.</a:t>
            </a:r>
            <a:endParaRPr b="0" i="0" sz="3100" u="none" cap="none" strike="noStrike">
              <a:solidFill>
                <a:schemeClr val="dk1"/>
              </a:solidFill>
              <a:latin typeface="Poppins"/>
              <a:ea typeface="Poppins"/>
              <a:cs typeface="Poppins"/>
              <a:sym typeface="Poppins"/>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854" name="Shape 854"/>
        <p:cNvGrpSpPr/>
        <p:nvPr/>
      </p:nvGrpSpPr>
      <p:grpSpPr>
        <a:xfrm>
          <a:off x="0" y="0"/>
          <a:ext cx="0" cy="0"/>
          <a:chOff x="0" y="0"/>
          <a:chExt cx="0" cy="0"/>
        </a:xfrm>
      </p:grpSpPr>
      <p:pic>
        <p:nvPicPr>
          <p:cNvPr id="855" name="Google Shape;855;p107"/>
          <p:cNvPicPr preferRelativeResize="0"/>
          <p:nvPr/>
        </p:nvPicPr>
        <p:blipFill rotWithShape="1">
          <a:blip r:embed="rId3">
            <a:alphaModFix/>
          </a:blip>
          <a:srcRect b="0" l="0" r="0" t="0"/>
          <a:stretch/>
        </p:blipFill>
        <p:spPr>
          <a:xfrm rot="967800">
            <a:off x="14301720" y="-3411719"/>
            <a:ext cx="8369640" cy="8880482"/>
          </a:xfrm>
          <a:prstGeom prst="rect">
            <a:avLst/>
          </a:prstGeom>
          <a:noFill/>
          <a:ln>
            <a:noFill/>
          </a:ln>
        </p:spPr>
      </p:pic>
      <p:sp>
        <p:nvSpPr>
          <p:cNvPr id="856" name="Google Shape;856;p107"/>
          <p:cNvSpPr/>
          <p:nvPr/>
        </p:nvSpPr>
        <p:spPr>
          <a:xfrm>
            <a:off x="1028880" y="476280"/>
            <a:ext cx="16776000" cy="11118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400"/>
              <a:buFont typeface="Arial"/>
              <a:buNone/>
            </a:pPr>
            <a:r>
              <a:rPr b="0" i="0" lang="en-US" sz="7400" u="none" cap="none" strike="noStrike">
                <a:solidFill>
                  <a:srgbClr val="000000"/>
                </a:solidFill>
                <a:latin typeface="Poppins Medium"/>
                <a:ea typeface="Poppins Medium"/>
                <a:cs typeface="Poppins Medium"/>
                <a:sym typeface="Poppins Medium"/>
              </a:rPr>
              <a:t>DOCUMENTO DE REQUISITOS</a:t>
            </a:r>
            <a:endParaRPr b="0" i="0" sz="7400" u="none" cap="none" strike="noStrike">
              <a:solidFill>
                <a:schemeClr val="dk1"/>
              </a:solidFill>
              <a:latin typeface="Arial"/>
              <a:ea typeface="Arial"/>
              <a:cs typeface="Arial"/>
              <a:sym typeface="Arial"/>
            </a:endParaRPr>
          </a:p>
        </p:txBody>
      </p:sp>
      <p:sp>
        <p:nvSpPr>
          <p:cNvPr id="857" name="Google Shape;857;p107"/>
          <p:cNvSpPr txBox="1"/>
          <p:nvPr/>
        </p:nvSpPr>
        <p:spPr>
          <a:xfrm>
            <a:off x="950850" y="2593425"/>
            <a:ext cx="16386300" cy="5356500"/>
          </a:xfrm>
          <a:prstGeom prst="rect">
            <a:avLst/>
          </a:prstGeom>
          <a:noFill/>
          <a:ln>
            <a:noFill/>
          </a:ln>
        </p:spPr>
        <p:txBody>
          <a:bodyPr anchorCtr="0" anchor="t" bIns="182850" lIns="182850" spcFirstLastPara="1" rIns="182850" wrap="square" tIns="18285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chemeClr val="dk1"/>
                </a:solidFill>
                <a:latin typeface="Poppins"/>
                <a:ea typeface="Poppins"/>
                <a:cs typeface="Poppins"/>
                <a:sym typeface="Poppins"/>
              </a:rPr>
              <a:t>RF #06</a:t>
            </a:r>
            <a:r>
              <a:rPr b="0" i="0" lang="en-US" sz="3600" u="none" cap="none" strike="noStrike">
                <a:solidFill>
                  <a:schemeClr val="dk1"/>
                </a:solidFill>
                <a:latin typeface="Poppins"/>
                <a:ea typeface="Poppins"/>
                <a:cs typeface="Poppins"/>
                <a:sym typeface="Poppins"/>
              </a:rPr>
              <a:t> - O sistema deverá permitir o acesso pelo usuário do histórico de exames realizados por ele na plataforma, que ocorrerá da seguinte forma:</a:t>
            </a:r>
            <a:endParaRPr b="0" i="0" sz="3600" u="none" cap="none" strike="noStrike">
              <a:solidFill>
                <a:schemeClr val="dk1"/>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Poppins"/>
                <a:ea typeface="Poppins"/>
                <a:cs typeface="Poppins"/>
                <a:sym typeface="Poppins"/>
              </a:rPr>
              <a:t>Através do acesso do botão histórico de exames presente na interface do usuário, o sistema exibirá uma tabela contendo todos os exames realizados pelo paciente em ordem cronológica, tendo em cada exame a possibilidade de detalhamento por meio de um botão que poderia expandir a aba ou carregar uma nova interface contendo as informações e resultados do exame.</a:t>
            </a:r>
            <a:endParaRPr b="0" i="0" sz="3600" u="none" cap="none" strike="noStrike">
              <a:solidFill>
                <a:schemeClr val="dk1"/>
              </a:solidFill>
              <a:latin typeface="Poppins"/>
              <a:ea typeface="Poppins"/>
              <a:cs typeface="Poppins"/>
              <a:sym typeface="Poppins"/>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861" name="Shape 861"/>
        <p:cNvGrpSpPr/>
        <p:nvPr/>
      </p:nvGrpSpPr>
      <p:grpSpPr>
        <a:xfrm>
          <a:off x="0" y="0"/>
          <a:ext cx="0" cy="0"/>
          <a:chOff x="0" y="0"/>
          <a:chExt cx="0" cy="0"/>
        </a:xfrm>
      </p:grpSpPr>
      <p:pic>
        <p:nvPicPr>
          <p:cNvPr id="862" name="Google Shape;862;p108"/>
          <p:cNvPicPr preferRelativeResize="0"/>
          <p:nvPr/>
        </p:nvPicPr>
        <p:blipFill rotWithShape="1">
          <a:blip r:embed="rId3">
            <a:alphaModFix/>
          </a:blip>
          <a:srcRect b="0" l="0" r="0" t="0"/>
          <a:stretch/>
        </p:blipFill>
        <p:spPr>
          <a:xfrm rot="967800">
            <a:off x="14301720" y="-3411719"/>
            <a:ext cx="8369640" cy="8880482"/>
          </a:xfrm>
          <a:prstGeom prst="rect">
            <a:avLst/>
          </a:prstGeom>
          <a:noFill/>
          <a:ln>
            <a:noFill/>
          </a:ln>
        </p:spPr>
      </p:pic>
      <p:sp>
        <p:nvSpPr>
          <p:cNvPr id="863" name="Google Shape;863;p108"/>
          <p:cNvSpPr/>
          <p:nvPr/>
        </p:nvSpPr>
        <p:spPr>
          <a:xfrm>
            <a:off x="1028880" y="476280"/>
            <a:ext cx="16776000" cy="11118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400"/>
              <a:buFont typeface="Arial"/>
              <a:buNone/>
            </a:pPr>
            <a:r>
              <a:rPr b="0" i="0" lang="en-US" sz="7400" u="none" cap="none" strike="noStrike">
                <a:solidFill>
                  <a:srgbClr val="000000"/>
                </a:solidFill>
                <a:latin typeface="Poppins Medium"/>
                <a:ea typeface="Poppins Medium"/>
                <a:cs typeface="Poppins Medium"/>
                <a:sym typeface="Poppins Medium"/>
              </a:rPr>
              <a:t>DOCUMENTO DE REQUISITOS</a:t>
            </a:r>
            <a:endParaRPr b="0" i="0" sz="7400" u="none" cap="none" strike="noStrike">
              <a:solidFill>
                <a:schemeClr val="dk1"/>
              </a:solidFill>
              <a:latin typeface="Arial"/>
              <a:ea typeface="Arial"/>
              <a:cs typeface="Arial"/>
              <a:sym typeface="Arial"/>
            </a:endParaRPr>
          </a:p>
        </p:txBody>
      </p:sp>
      <p:sp>
        <p:nvSpPr>
          <p:cNvPr id="864" name="Google Shape;864;p108"/>
          <p:cNvSpPr txBox="1"/>
          <p:nvPr/>
        </p:nvSpPr>
        <p:spPr>
          <a:xfrm>
            <a:off x="1497300" y="1983301"/>
            <a:ext cx="15293400" cy="8004000"/>
          </a:xfrm>
          <a:prstGeom prst="rect">
            <a:avLst/>
          </a:prstGeom>
          <a:noFill/>
          <a:ln>
            <a:noFill/>
          </a:ln>
        </p:spPr>
        <p:txBody>
          <a:bodyPr anchorCtr="0" anchor="t" bIns="182850" lIns="182850" spcFirstLastPara="1" rIns="182850" wrap="square" tIns="182850">
            <a:spAutoFit/>
          </a:bodyPr>
          <a:lstStyle/>
          <a:p>
            <a:pPr indent="0" lvl="0" marL="0" marR="0" rtl="0" algn="l">
              <a:lnSpc>
                <a:spcPct val="100000"/>
              </a:lnSpc>
              <a:spcBef>
                <a:spcPts val="0"/>
              </a:spcBef>
              <a:spcAft>
                <a:spcPts val="0"/>
              </a:spcAft>
              <a:buClr>
                <a:srgbClr val="000000"/>
              </a:buClr>
              <a:buSzPts val="3100"/>
              <a:buFont typeface="Arial"/>
              <a:buNone/>
            </a:pPr>
            <a:r>
              <a:rPr b="1" i="0" lang="en-US" sz="3100" u="none" cap="none" strike="noStrike">
                <a:solidFill>
                  <a:schemeClr val="dk1"/>
                </a:solidFill>
                <a:latin typeface="Poppins"/>
                <a:ea typeface="Poppins"/>
                <a:cs typeface="Poppins"/>
                <a:sym typeface="Poppins"/>
              </a:rPr>
              <a:t>RF #08</a:t>
            </a:r>
            <a:r>
              <a:rPr b="0" i="0" lang="en-US" sz="3100" u="none" cap="none" strike="noStrike">
                <a:solidFill>
                  <a:schemeClr val="dk1"/>
                </a:solidFill>
                <a:latin typeface="Poppins"/>
                <a:ea typeface="Poppins"/>
                <a:cs typeface="Poppins"/>
                <a:sym typeface="Poppins"/>
              </a:rPr>
              <a:t> - O sistema deverá permitir o solicitação de produtos pelos funcionários a uma planilha de gestão de estoque contendo as seguintes informações:</a:t>
            </a:r>
            <a:endParaRPr b="0" i="0" sz="3100" u="none" cap="none" strike="noStrike">
              <a:solidFill>
                <a:schemeClr val="dk1"/>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3100"/>
              <a:buFont typeface="Arial"/>
              <a:buNone/>
            </a:pPr>
            <a:r>
              <a:t/>
            </a:r>
            <a:endParaRPr b="0" i="0" sz="3100" u="none" cap="none" strike="noStrike">
              <a:solidFill>
                <a:schemeClr val="dk1"/>
              </a:solidFill>
              <a:latin typeface="Poppins"/>
              <a:ea typeface="Poppins"/>
              <a:cs typeface="Poppins"/>
              <a:sym typeface="Poppins"/>
            </a:endParaRPr>
          </a:p>
          <a:p>
            <a:pPr indent="-742950" lvl="0" marL="914400" marR="0" rtl="0" algn="l">
              <a:lnSpc>
                <a:spcPct val="100000"/>
              </a:lnSpc>
              <a:spcBef>
                <a:spcPts val="0"/>
              </a:spcBef>
              <a:spcAft>
                <a:spcPts val="0"/>
              </a:spcAft>
              <a:buClr>
                <a:schemeClr val="dk1"/>
              </a:buClr>
              <a:buSzPts val="3100"/>
              <a:buFont typeface="Poppins"/>
              <a:buChar char="●"/>
            </a:pPr>
            <a:r>
              <a:rPr b="0" i="0" lang="en-US" sz="3100" u="none" cap="none" strike="noStrike">
                <a:solidFill>
                  <a:schemeClr val="dk1"/>
                </a:solidFill>
                <a:latin typeface="Poppins"/>
                <a:ea typeface="Poppins"/>
                <a:cs typeface="Poppins"/>
                <a:sym typeface="Poppins"/>
              </a:rPr>
              <a:t>Nome do Produto: Varchar(50),</a:t>
            </a:r>
            <a:endParaRPr b="0" i="0" sz="3100" u="none" cap="none" strike="noStrike">
              <a:solidFill>
                <a:schemeClr val="dk1"/>
              </a:solidFill>
              <a:latin typeface="Poppins"/>
              <a:ea typeface="Poppins"/>
              <a:cs typeface="Poppins"/>
              <a:sym typeface="Poppins"/>
            </a:endParaRPr>
          </a:p>
          <a:p>
            <a:pPr indent="-742950" lvl="0" marL="914400" marR="0" rtl="0" algn="l">
              <a:lnSpc>
                <a:spcPct val="100000"/>
              </a:lnSpc>
              <a:spcBef>
                <a:spcPts val="0"/>
              </a:spcBef>
              <a:spcAft>
                <a:spcPts val="0"/>
              </a:spcAft>
              <a:buClr>
                <a:schemeClr val="dk1"/>
              </a:buClr>
              <a:buSzPts val="3100"/>
              <a:buFont typeface="Poppins"/>
              <a:buChar char="●"/>
            </a:pPr>
            <a:r>
              <a:rPr b="0" i="0" lang="en-US" sz="3100" u="none" cap="none" strike="noStrike">
                <a:solidFill>
                  <a:schemeClr val="dk1"/>
                </a:solidFill>
                <a:latin typeface="Poppins"/>
                <a:ea typeface="Poppins"/>
                <a:cs typeface="Poppins"/>
                <a:sym typeface="Poppins"/>
              </a:rPr>
              <a:t>Id do produto: Varchar(15),</a:t>
            </a:r>
            <a:endParaRPr b="0" i="0" sz="3100" u="none" cap="none" strike="noStrike">
              <a:solidFill>
                <a:schemeClr val="dk1"/>
              </a:solidFill>
              <a:latin typeface="Poppins"/>
              <a:ea typeface="Poppins"/>
              <a:cs typeface="Poppins"/>
              <a:sym typeface="Poppins"/>
            </a:endParaRPr>
          </a:p>
          <a:p>
            <a:pPr indent="-742950" lvl="0" marL="914400" marR="0" rtl="0" algn="l">
              <a:lnSpc>
                <a:spcPct val="100000"/>
              </a:lnSpc>
              <a:spcBef>
                <a:spcPts val="0"/>
              </a:spcBef>
              <a:spcAft>
                <a:spcPts val="0"/>
              </a:spcAft>
              <a:buClr>
                <a:schemeClr val="dk1"/>
              </a:buClr>
              <a:buSzPts val="3100"/>
              <a:buFont typeface="Poppins"/>
              <a:buChar char="●"/>
            </a:pPr>
            <a:r>
              <a:rPr b="0" i="0" lang="en-US" sz="3100" u="none" cap="none" strike="noStrike">
                <a:solidFill>
                  <a:schemeClr val="dk1"/>
                </a:solidFill>
                <a:latin typeface="Poppins"/>
                <a:ea typeface="Poppins"/>
                <a:cs typeface="Poppins"/>
                <a:sym typeface="Poppins"/>
              </a:rPr>
              <a:t>Quantidade: Int(3),</a:t>
            </a:r>
            <a:endParaRPr b="0" i="0" sz="3100" u="none" cap="none" strike="noStrike">
              <a:solidFill>
                <a:schemeClr val="dk1"/>
              </a:solidFill>
              <a:latin typeface="Poppins"/>
              <a:ea typeface="Poppins"/>
              <a:cs typeface="Poppins"/>
              <a:sym typeface="Poppins"/>
            </a:endParaRPr>
          </a:p>
          <a:p>
            <a:pPr indent="-742950" lvl="0" marL="914400" marR="0" rtl="0" algn="l">
              <a:lnSpc>
                <a:spcPct val="100000"/>
              </a:lnSpc>
              <a:spcBef>
                <a:spcPts val="0"/>
              </a:spcBef>
              <a:spcAft>
                <a:spcPts val="0"/>
              </a:spcAft>
              <a:buClr>
                <a:schemeClr val="dk1"/>
              </a:buClr>
              <a:buSzPts val="3100"/>
              <a:buFont typeface="Poppins"/>
              <a:buChar char="●"/>
            </a:pPr>
            <a:r>
              <a:rPr b="0" i="0" lang="en-US" sz="3100" u="none" cap="none" strike="noStrike">
                <a:solidFill>
                  <a:schemeClr val="dk1"/>
                </a:solidFill>
                <a:latin typeface="Poppins"/>
                <a:ea typeface="Poppins"/>
                <a:cs typeface="Poppins"/>
                <a:sym typeface="Poppins"/>
              </a:rPr>
              <a:t>Descrição/Aplicação: Varchar(255),</a:t>
            </a:r>
            <a:endParaRPr b="0" i="0" sz="3100" u="none" cap="none" strike="noStrike">
              <a:solidFill>
                <a:schemeClr val="dk1"/>
              </a:solidFill>
              <a:latin typeface="Poppins"/>
              <a:ea typeface="Poppins"/>
              <a:cs typeface="Poppins"/>
              <a:sym typeface="Poppins"/>
            </a:endParaRPr>
          </a:p>
          <a:p>
            <a:pPr indent="-742950" lvl="0" marL="914400" marR="0" rtl="0" algn="l">
              <a:lnSpc>
                <a:spcPct val="100000"/>
              </a:lnSpc>
              <a:spcBef>
                <a:spcPts val="0"/>
              </a:spcBef>
              <a:spcAft>
                <a:spcPts val="0"/>
              </a:spcAft>
              <a:buClr>
                <a:schemeClr val="dk1"/>
              </a:buClr>
              <a:buSzPts val="3100"/>
              <a:buFont typeface="Poppins"/>
              <a:buChar char="●"/>
            </a:pPr>
            <a:r>
              <a:rPr b="0" i="0" lang="en-US" sz="3100" u="none" cap="none" strike="noStrike">
                <a:solidFill>
                  <a:schemeClr val="dk1"/>
                </a:solidFill>
                <a:latin typeface="Poppins"/>
                <a:ea typeface="Poppins"/>
                <a:cs typeface="Poppins"/>
                <a:sym typeface="Poppins"/>
              </a:rPr>
              <a:t>Fornecedor: Varchar(100),</a:t>
            </a:r>
            <a:endParaRPr b="0" i="0" sz="3100" u="none" cap="none" strike="noStrike">
              <a:solidFill>
                <a:schemeClr val="dk1"/>
              </a:solidFill>
              <a:latin typeface="Poppins"/>
              <a:ea typeface="Poppins"/>
              <a:cs typeface="Poppins"/>
              <a:sym typeface="Poppins"/>
            </a:endParaRPr>
          </a:p>
          <a:p>
            <a:pPr indent="-742950" lvl="0" marL="914400" marR="0" rtl="0" algn="l">
              <a:lnSpc>
                <a:spcPct val="100000"/>
              </a:lnSpc>
              <a:spcBef>
                <a:spcPts val="0"/>
              </a:spcBef>
              <a:spcAft>
                <a:spcPts val="0"/>
              </a:spcAft>
              <a:buClr>
                <a:schemeClr val="dk1"/>
              </a:buClr>
              <a:buSzPts val="3100"/>
              <a:buFont typeface="Poppins"/>
              <a:buChar char="●"/>
            </a:pPr>
            <a:r>
              <a:rPr b="0" i="0" lang="en-US" sz="3100" u="none" cap="none" strike="noStrike">
                <a:solidFill>
                  <a:schemeClr val="dk1"/>
                </a:solidFill>
                <a:latin typeface="Poppins"/>
                <a:ea typeface="Poppins"/>
                <a:cs typeface="Poppins"/>
                <a:sym typeface="Poppins"/>
              </a:rPr>
              <a:t>Contato do Fornecedor: Varchar(70) (Email/(XX) XXXX-XXXX),</a:t>
            </a:r>
            <a:endParaRPr b="0" i="0" sz="3100" u="none" cap="none" strike="noStrike">
              <a:solidFill>
                <a:schemeClr val="dk1"/>
              </a:solidFill>
              <a:latin typeface="Poppins"/>
              <a:ea typeface="Poppins"/>
              <a:cs typeface="Poppins"/>
              <a:sym typeface="Poppins"/>
            </a:endParaRPr>
          </a:p>
          <a:p>
            <a:pPr indent="-742950" lvl="0" marL="914400" marR="0" rtl="0" algn="l">
              <a:lnSpc>
                <a:spcPct val="100000"/>
              </a:lnSpc>
              <a:spcBef>
                <a:spcPts val="0"/>
              </a:spcBef>
              <a:spcAft>
                <a:spcPts val="0"/>
              </a:spcAft>
              <a:buClr>
                <a:schemeClr val="dk1"/>
              </a:buClr>
              <a:buSzPts val="3100"/>
              <a:buFont typeface="Poppins"/>
              <a:buChar char="●"/>
            </a:pPr>
            <a:r>
              <a:rPr b="0" i="0" lang="en-US" sz="3100" u="none" cap="none" strike="noStrike">
                <a:solidFill>
                  <a:schemeClr val="dk1"/>
                </a:solidFill>
                <a:latin typeface="Poppins"/>
                <a:ea typeface="Poppins"/>
                <a:cs typeface="Poppins"/>
                <a:sym typeface="Poppins"/>
              </a:rPr>
              <a:t>Registro de Log da inserção.</a:t>
            </a:r>
            <a:endParaRPr b="0" i="0" sz="3100" u="none" cap="none" strike="noStrike">
              <a:solidFill>
                <a:schemeClr val="dk1"/>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3100"/>
              <a:buFont typeface="Arial"/>
              <a:buNone/>
            </a:pPr>
            <a:r>
              <a:t/>
            </a:r>
            <a:endParaRPr b="0" i="0" sz="3100" u="none" cap="none" strike="noStrike">
              <a:solidFill>
                <a:schemeClr val="dk1"/>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3100"/>
              <a:buFont typeface="Arial"/>
              <a:buNone/>
            </a:pPr>
            <a:r>
              <a:rPr b="0" i="0" lang="en-US" sz="3100" u="none" cap="none" strike="noStrike">
                <a:solidFill>
                  <a:schemeClr val="dk1"/>
                </a:solidFill>
                <a:latin typeface="Poppins"/>
                <a:ea typeface="Poppins"/>
                <a:cs typeface="Poppins"/>
                <a:sym typeface="Poppins"/>
              </a:rPr>
              <a:t>Essa planilha deverá permitir através de botão(“Adicionar/Solicitar”) a requisição para reposição ou aquisição desses itens diretamente com os fornecedores através da geração de uma solicitação que deverá ser autorizada para prosseguir com a ação.</a:t>
            </a:r>
            <a:endParaRPr b="0" i="0" sz="3100" u="none" cap="none" strike="noStrike">
              <a:solidFill>
                <a:schemeClr val="dk1"/>
              </a:solidFill>
              <a:latin typeface="Poppins"/>
              <a:ea typeface="Poppins"/>
              <a:cs typeface="Poppins"/>
              <a:sym typeface="Poppins"/>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868" name="Shape 868"/>
        <p:cNvGrpSpPr/>
        <p:nvPr/>
      </p:nvGrpSpPr>
      <p:grpSpPr>
        <a:xfrm>
          <a:off x="0" y="0"/>
          <a:ext cx="0" cy="0"/>
          <a:chOff x="0" y="0"/>
          <a:chExt cx="0" cy="0"/>
        </a:xfrm>
      </p:grpSpPr>
      <p:pic>
        <p:nvPicPr>
          <p:cNvPr id="869" name="Google Shape;869;p109"/>
          <p:cNvPicPr preferRelativeResize="0"/>
          <p:nvPr/>
        </p:nvPicPr>
        <p:blipFill rotWithShape="1">
          <a:blip r:embed="rId3">
            <a:alphaModFix/>
          </a:blip>
          <a:srcRect b="0" l="0" r="0" t="0"/>
          <a:stretch/>
        </p:blipFill>
        <p:spPr>
          <a:xfrm rot="967800">
            <a:off x="14301720" y="-3411719"/>
            <a:ext cx="8369640" cy="8880482"/>
          </a:xfrm>
          <a:prstGeom prst="rect">
            <a:avLst/>
          </a:prstGeom>
          <a:noFill/>
          <a:ln>
            <a:noFill/>
          </a:ln>
        </p:spPr>
      </p:pic>
      <p:sp>
        <p:nvSpPr>
          <p:cNvPr id="870" name="Google Shape;870;p109"/>
          <p:cNvSpPr/>
          <p:nvPr/>
        </p:nvSpPr>
        <p:spPr>
          <a:xfrm>
            <a:off x="1028880" y="476280"/>
            <a:ext cx="16776000" cy="11118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400"/>
              <a:buFont typeface="Arial"/>
              <a:buNone/>
            </a:pPr>
            <a:r>
              <a:rPr b="0" i="0" lang="en-US" sz="7400" u="none" cap="none" strike="noStrike">
                <a:solidFill>
                  <a:srgbClr val="000000"/>
                </a:solidFill>
                <a:latin typeface="Poppins Medium"/>
                <a:ea typeface="Poppins Medium"/>
                <a:cs typeface="Poppins Medium"/>
                <a:sym typeface="Poppins Medium"/>
              </a:rPr>
              <a:t>DOCUMENTO DE REQUISITOS</a:t>
            </a:r>
            <a:endParaRPr b="0" i="0" sz="7400" u="none" cap="none" strike="noStrike">
              <a:solidFill>
                <a:schemeClr val="dk1"/>
              </a:solidFill>
              <a:latin typeface="Arial"/>
              <a:ea typeface="Arial"/>
              <a:cs typeface="Arial"/>
              <a:sym typeface="Arial"/>
            </a:endParaRPr>
          </a:p>
        </p:txBody>
      </p:sp>
      <p:sp>
        <p:nvSpPr>
          <p:cNvPr id="871" name="Google Shape;871;p109"/>
          <p:cNvSpPr txBox="1"/>
          <p:nvPr/>
        </p:nvSpPr>
        <p:spPr>
          <a:xfrm>
            <a:off x="1446000" y="1863051"/>
            <a:ext cx="15396000" cy="8004000"/>
          </a:xfrm>
          <a:prstGeom prst="rect">
            <a:avLst/>
          </a:prstGeom>
          <a:noFill/>
          <a:ln>
            <a:noFill/>
          </a:ln>
        </p:spPr>
        <p:txBody>
          <a:bodyPr anchorCtr="0" anchor="t" bIns="182850" lIns="182850" spcFirstLastPara="1" rIns="182850" wrap="square" tIns="182850">
            <a:spAutoFit/>
          </a:bodyPr>
          <a:lstStyle/>
          <a:p>
            <a:pPr indent="0" lvl="0" marL="0" marR="0" rtl="0" algn="l">
              <a:lnSpc>
                <a:spcPct val="100000"/>
              </a:lnSpc>
              <a:spcBef>
                <a:spcPts val="0"/>
              </a:spcBef>
              <a:spcAft>
                <a:spcPts val="0"/>
              </a:spcAft>
              <a:buClr>
                <a:srgbClr val="000000"/>
              </a:buClr>
              <a:buSzPts val="3100"/>
              <a:buFont typeface="Arial"/>
              <a:buNone/>
            </a:pPr>
            <a:r>
              <a:rPr b="1" i="0" lang="en-US" sz="3100" u="none" cap="none" strike="noStrike">
                <a:solidFill>
                  <a:schemeClr val="dk1"/>
                </a:solidFill>
                <a:latin typeface="Poppins"/>
                <a:ea typeface="Poppins"/>
                <a:cs typeface="Poppins"/>
                <a:sym typeface="Poppins"/>
              </a:rPr>
              <a:t>RF #16</a:t>
            </a:r>
            <a:r>
              <a:rPr b="0" i="0" lang="en-US" sz="3100" u="none" cap="none" strike="noStrike">
                <a:solidFill>
                  <a:schemeClr val="dk1"/>
                </a:solidFill>
                <a:latin typeface="Poppins"/>
                <a:ea typeface="Poppins"/>
                <a:cs typeface="Poppins"/>
                <a:sym typeface="Poppins"/>
              </a:rPr>
              <a:t> - O sistema deverá permitir a autorização de uma consulta presencial através de dados como:</a:t>
            </a:r>
            <a:endParaRPr b="0" i="0" sz="3100" u="none" cap="none" strike="noStrike">
              <a:solidFill>
                <a:schemeClr val="dk1"/>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3100"/>
              <a:buFont typeface="Arial"/>
              <a:buNone/>
            </a:pPr>
            <a:r>
              <a:t/>
            </a:r>
            <a:endParaRPr b="0" i="0" sz="3100" u="none" cap="none" strike="noStrike">
              <a:solidFill>
                <a:schemeClr val="dk1"/>
              </a:solidFill>
              <a:latin typeface="Poppins"/>
              <a:ea typeface="Poppins"/>
              <a:cs typeface="Poppins"/>
              <a:sym typeface="Poppins"/>
            </a:endParaRPr>
          </a:p>
          <a:p>
            <a:pPr indent="-742950" lvl="0" marL="914400" marR="0" rtl="0" algn="l">
              <a:lnSpc>
                <a:spcPct val="100000"/>
              </a:lnSpc>
              <a:spcBef>
                <a:spcPts val="0"/>
              </a:spcBef>
              <a:spcAft>
                <a:spcPts val="0"/>
              </a:spcAft>
              <a:buClr>
                <a:schemeClr val="dk1"/>
              </a:buClr>
              <a:buSzPts val="3100"/>
              <a:buFont typeface="Poppins"/>
              <a:buChar char="●"/>
            </a:pPr>
            <a:r>
              <a:rPr b="0" i="0" lang="en-US" sz="3100" u="none" cap="none" strike="noStrike">
                <a:solidFill>
                  <a:schemeClr val="dk1"/>
                </a:solidFill>
                <a:latin typeface="Poppins"/>
                <a:ea typeface="Poppins"/>
                <a:cs typeface="Poppins"/>
                <a:sym typeface="Poppins"/>
              </a:rPr>
              <a:t>Data e horário de Atendimento: Datetime (dd/mm/aaaa - hora/min),</a:t>
            </a:r>
            <a:endParaRPr b="0" i="0" sz="3100" u="none" cap="none" strike="noStrike">
              <a:solidFill>
                <a:schemeClr val="dk1"/>
              </a:solidFill>
              <a:latin typeface="Poppins"/>
              <a:ea typeface="Poppins"/>
              <a:cs typeface="Poppins"/>
              <a:sym typeface="Poppins"/>
            </a:endParaRPr>
          </a:p>
          <a:p>
            <a:pPr indent="-742950" lvl="0" marL="914400" marR="0" rtl="0" algn="l">
              <a:lnSpc>
                <a:spcPct val="100000"/>
              </a:lnSpc>
              <a:spcBef>
                <a:spcPts val="0"/>
              </a:spcBef>
              <a:spcAft>
                <a:spcPts val="0"/>
              </a:spcAft>
              <a:buClr>
                <a:schemeClr val="dk1"/>
              </a:buClr>
              <a:buSzPts val="3100"/>
              <a:buFont typeface="Poppins"/>
              <a:buChar char="●"/>
            </a:pPr>
            <a:r>
              <a:rPr b="0" i="0" lang="en-US" sz="3100" u="none" cap="none" strike="noStrike">
                <a:solidFill>
                  <a:schemeClr val="dk1"/>
                </a:solidFill>
                <a:latin typeface="Poppins"/>
                <a:ea typeface="Poppins"/>
                <a:cs typeface="Poppins"/>
                <a:sym typeface="Poppins"/>
              </a:rPr>
              <a:t>Local: Varchar(30),</a:t>
            </a:r>
            <a:endParaRPr b="0" i="0" sz="3100" u="none" cap="none" strike="noStrike">
              <a:solidFill>
                <a:schemeClr val="dk1"/>
              </a:solidFill>
              <a:latin typeface="Poppins"/>
              <a:ea typeface="Poppins"/>
              <a:cs typeface="Poppins"/>
              <a:sym typeface="Poppins"/>
            </a:endParaRPr>
          </a:p>
          <a:p>
            <a:pPr indent="-742950" lvl="0" marL="914400" marR="0" rtl="0" algn="l">
              <a:lnSpc>
                <a:spcPct val="100000"/>
              </a:lnSpc>
              <a:spcBef>
                <a:spcPts val="0"/>
              </a:spcBef>
              <a:spcAft>
                <a:spcPts val="0"/>
              </a:spcAft>
              <a:buClr>
                <a:schemeClr val="dk1"/>
              </a:buClr>
              <a:buSzPts val="3100"/>
              <a:buFont typeface="Poppins"/>
              <a:buChar char="●"/>
            </a:pPr>
            <a:r>
              <a:rPr b="0" i="0" lang="en-US" sz="3100" u="none" cap="none" strike="noStrike">
                <a:solidFill>
                  <a:schemeClr val="dk1"/>
                </a:solidFill>
                <a:latin typeface="Poppins"/>
                <a:ea typeface="Poppins"/>
                <a:cs typeface="Poppins"/>
                <a:sym typeface="Poppins"/>
              </a:rPr>
              <a:t>Médico: Varchar(70),</a:t>
            </a:r>
            <a:endParaRPr b="0" i="0" sz="3100" u="none" cap="none" strike="noStrike">
              <a:solidFill>
                <a:schemeClr val="dk1"/>
              </a:solidFill>
              <a:latin typeface="Poppins"/>
              <a:ea typeface="Poppins"/>
              <a:cs typeface="Poppins"/>
              <a:sym typeface="Poppins"/>
            </a:endParaRPr>
          </a:p>
          <a:p>
            <a:pPr indent="-742950" lvl="0" marL="914400" marR="0" rtl="0" algn="l">
              <a:lnSpc>
                <a:spcPct val="100000"/>
              </a:lnSpc>
              <a:spcBef>
                <a:spcPts val="0"/>
              </a:spcBef>
              <a:spcAft>
                <a:spcPts val="0"/>
              </a:spcAft>
              <a:buClr>
                <a:schemeClr val="dk1"/>
              </a:buClr>
              <a:buSzPts val="3100"/>
              <a:buFont typeface="Poppins"/>
              <a:buChar char="●"/>
            </a:pPr>
            <a:r>
              <a:rPr b="0" i="0" lang="en-US" sz="3100" u="none" cap="none" strike="noStrike">
                <a:solidFill>
                  <a:schemeClr val="dk1"/>
                </a:solidFill>
                <a:latin typeface="Poppins"/>
                <a:ea typeface="Poppins"/>
                <a:cs typeface="Poppins"/>
                <a:sym typeface="Poppins"/>
              </a:rPr>
              <a:t>Paciente: Varchar(70),</a:t>
            </a:r>
            <a:endParaRPr b="0" i="0" sz="3100" u="none" cap="none" strike="noStrike">
              <a:solidFill>
                <a:schemeClr val="dk1"/>
              </a:solidFill>
              <a:latin typeface="Poppins"/>
              <a:ea typeface="Poppins"/>
              <a:cs typeface="Poppins"/>
              <a:sym typeface="Poppins"/>
            </a:endParaRPr>
          </a:p>
          <a:p>
            <a:pPr indent="-742950" lvl="0" marL="914400" marR="0" rtl="0" algn="l">
              <a:lnSpc>
                <a:spcPct val="100000"/>
              </a:lnSpc>
              <a:spcBef>
                <a:spcPts val="0"/>
              </a:spcBef>
              <a:spcAft>
                <a:spcPts val="0"/>
              </a:spcAft>
              <a:buClr>
                <a:schemeClr val="dk1"/>
              </a:buClr>
              <a:buSzPts val="3100"/>
              <a:buFont typeface="Poppins"/>
              <a:buChar char="●"/>
            </a:pPr>
            <a:r>
              <a:rPr b="0" i="0" lang="en-US" sz="3100" u="none" cap="none" strike="noStrike">
                <a:solidFill>
                  <a:schemeClr val="dk1"/>
                </a:solidFill>
                <a:latin typeface="Poppins"/>
                <a:ea typeface="Poppins"/>
                <a:cs typeface="Poppins"/>
                <a:sym typeface="Poppins"/>
              </a:rPr>
              <a:t>Nível de Prioridade: (Alta, média, baixa),</a:t>
            </a:r>
            <a:endParaRPr b="0" i="0" sz="3100" u="none" cap="none" strike="noStrike">
              <a:solidFill>
                <a:schemeClr val="dk1"/>
              </a:solidFill>
              <a:latin typeface="Poppins"/>
              <a:ea typeface="Poppins"/>
              <a:cs typeface="Poppins"/>
              <a:sym typeface="Poppins"/>
            </a:endParaRPr>
          </a:p>
          <a:p>
            <a:pPr indent="-742950" lvl="0" marL="914400" marR="0" rtl="0" algn="l">
              <a:lnSpc>
                <a:spcPct val="100000"/>
              </a:lnSpc>
              <a:spcBef>
                <a:spcPts val="0"/>
              </a:spcBef>
              <a:spcAft>
                <a:spcPts val="0"/>
              </a:spcAft>
              <a:buClr>
                <a:schemeClr val="dk1"/>
              </a:buClr>
              <a:buSzPts val="3100"/>
              <a:buFont typeface="Poppins"/>
              <a:buChar char="●"/>
            </a:pPr>
            <a:r>
              <a:rPr b="0" i="0" lang="en-US" sz="3100" u="none" cap="none" strike="noStrike">
                <a:solidFill>
                  <a:schemeClr val="dk1"/>
                </a:solidFill>
                <a:latin typeface="Poppins"/>
                <a:ea typeface="Poppins"/>
                <a:cs typeface="Poppins"/>
                <a:sym typeface="Poppins"/>
              </a:rPr>
              <a:t>Certificado de realização de consulta (Método de controle),</a:t>
            </a:r>
            <a:endParaRPr b="0" i="0" sz="3100" u="none" cap="none" strike="noStrike">
              <a:solidFill>
                <a:schemeClr val="dk1"/>
              </a:solidFill>
              <a:latin typeface="Poppins"/>
              <a:ea typeface="Poppins"/>
              <a:cs typeface="Poppins"/>
              <a:sym typeface="Poppins"/>
            </a:endParaRPr>
          </a:p>
          <a:p>
            <a:pPr indent="-742950" lvl="0" marL="914400" marR="0" rtl="0" algn="l">
              <a:lnSpc>
                <a:spcPct val="100000"/>
              </a:lnSpc>
              <a:spcBef>
                <a:spcPts val="0"/>
              </a:spcBef>
              <a:spcAft>
                <a:spcPts val="0"/>
              </a:spcAft>
              <a:buClr>
                <a:schemeClr val="dk1"/>
              </a:buClr>
              <a:buSzPts val="3100"/>
              <a:buFont typeface="Poppins"/>
              <a:buChar char="●"/>
            </a:pPr>
            <a:r>
              <a:rPr b="0" i="0" lang="en-US" sz="3100" u="none" cap="none" strike="noStrike">
                <a:solidFill>
                  <a:schemeClr val="dk1"/>
                </a:solidFill>
                <a:latin typeface="Poppins"/>
                <a:ea typeface="Poppins"/>
                <a:cs typeface="Poppins"/>
                <a:sym typeface="Poppins"/>
              </a:rPr>
              <a:t>Descrição: Varchar(255).</a:t>
            </a:r>
            <a:endParaRPr b="0" i="0" sz="3100" u="none" cap="none" strike="noStrike">
              <a:solidFill>
                <a:schemeClr val="dk1"/>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3100"/>
              <a:buFont typeface="Arial"/>
              <a:buNone/>
            </a:pPr>
            <a:r>
              <a:t/>
            </a:r>
            <a:endParaRPr b="0" i="0" sz="3100" u="none" cap="none" strike="noStrike">
              <a:solidFill>
                <a:schemeClr val="dk1"/>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3100"/>
              <a:buFont typeface="Arial"/>
              <a:buNone/>
            </a:pPr>
            <a:r>
              <a:rPr b="0" i="0" lang="en-US" sz="3100" u="none" cap="none" strike="noStrike">
                <a:solidFill>
                  <a:schemeClr val="dk1"/>
                </a:solidFill>
                <a:latin typeface="Poppins"/>
                <a:ea typeface="Poppins"/>
                <a:cs typeface="Poppins"/>
                <a:sym typeface="Poppins"/>
              </a:rPr>
              <a:t>Com isso o sistema na parte de gestão (secretaria) deverá exibir as consultas em pendência para o encaminhamento presencial de maneira cronológica dispostos em cards ou tabela que permitam averiguar a antecedência médica. Selecionada a consulta, o sistema dará acesso a possibilidade de encaminhar a consulta por meio de um botão.</a:t>
            </a:r>
            <a:endParaRPr b="0" i="0" sz="3100" u="none" cap="none" strike="noStrike">
              <a:solidFill>
                <a:schemeClr val="dk1"/>
              </a:solidFill>
              <a:latin typeface="Poppins"/>
              <a:ea typeface="Poppins"/>
              <a:cs typeface="Poppins"/>
              <a:sym typeface="Poppins"/>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875" name="Shape 875"/>
        <p:cNvGrpSpPr/>
        <p:nvPr/>
      </p:nvGrpSpPr>
      <p:grpSpPr>
        <a:xfrm>
          <a:off x="0" y="0"/>
          <a:ext cx="0" cy="0"/>
          <a:chOff x="0" y="0"/>
          <a:chExt cx="0" cy="0"/>
        </a:xfrm>
      </p:grpSpPr>
      <p:pic>
        <p:nvPicPr>
          <p:cNvPr id="876" name="Google Shape;876;p110"/>
          <p:cNvPicPr preferRelativeResize="0"/>
          <p:nvPr/>
        </p:nvPicPr>
        <p:blipFill rotWithShape="1">
          <a:blip r:embed="rId3">
            <a:alphaModFix/>
          </a:blip>
          <a:srcRect b="0" l="0" r="0" t="0"/>
          <a:stretch/>
        </p:blipFill>
        <p:spPr>
          <a:xfrm rot="967800">
            <a:off x="14301720" y="-3411719"/>
            <a:ext cx="8369640" cy="8880482"/>
          </a:xfrm>
          <a:prstGeom prst="rect">
            <a:avLst/>
          </a:prstGeom>
          <a:noFill/>
          <a:ln>
            <a:noFill/>
          </a:ln>
        </p:spPr>
      </p:pic>
      <p:sp>
        <p:nvSpPr>
          <p:cNvPr id="877" name="Google Shape;877;p110"/>
          <p:cNvSpPr/>
          <p:nvPr/>
        </p:nvSpPr>
        <p:spPr>
          <a:xfrm>
            <a:off x="1028880" y="476280"/>
            <a:ext cx="16776000" cy="11118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400"/>
              <a:buFont typeface="Arial"/>
              <a:buNone/>
            </a:pPr>
            <a:r>
              <a:rPr b="0" i="0" lang="en-US" sz="7400" u="none" cap="none" strike="noStrike">
                <a:solidFill>
                  <a:srgbClr val="000000"/>
                </a:solidFill>
                <a:latin typeface="Poppins Medium"/>
                <a:ea typeface="Poppins Medium"/>
                <a:cs typeface="Poppins Medium"/>
                <a:sym typeface="Poppins Medium"/>
              </a:rPr>
              <a:t>DOCUMENTO DE REQUISITOS</a:t>
            </a:r>
            <a:endParaRPr b="0" i="0" sz="7400" u="none" cap="none" strike="noStrike">
              <a:solidFill>
                <a:schemeClr val="dk1"/>
              </a:solidFill>
              <a:latin typeface="Arial"/>
              <a:ea typeface="Arial"/>
              <a:cs typeface="Arial"/>
              <a:sym typeface="Arial"/>
            </a:endParaRPr>
          </a:p>
        </p:txBody>
      </p:sp>
      <p:sp>
        <p:nvSpPr>
          <p:cNvPr id="878" name="Google Shape;878;p110"/>
          <p:cNvSpPr/>
          <p:nvPr/>
        </p:nvSpPr>
        <p:spPr>
          <a:xfrm>
            <a:off x="3272760" y="1537200"/>
            <a:ext cx="11742000" cy="54360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rgbClr val="000000"/>
              </a:buClr>
              <a:buSzPts val="3000"/>
              <a:buFont typeface="Arial"/>
              <a:buNone/>
            </a:pPr>
            <a:r>
              <a:rPr b="0" i="0" lang="en-US" sz="3000" u="none" cap="none" strike="noStrike">
                <a:solidFill>
                  <a:schemeClr val="dk1"/>
                </a:solidFill>
                <a:latin typeface="Poppins Medium"/>
                <a:ea typeface="Poppins Medium"/>
                <a:cs typeface="Poppins Medium"/>
                <a:sym typeface="Poppins Medium"/>
              </a:rPr>
              <a:t>Não Funcionais: Victor  </a:t>
            </a:r>
            <a:endParaRPr b="0" i="0" sz="3000" u="none" cap="none" strike="noStrike">
              <a:solidFill>
                <a:schemeClr val="dk1"/>
              </a:solidFill>
              <a:latin typeface="Arial"/>
              <a:ea typeface="Arial"/>
              <a:cs typeface="Arial"/>
              <a:sym typeface="Arial"/>
            </a:endParaRPr>
          </a:p>
          <a:p>
            <a:pPr indent="0" lvl="0" marL="0" marR="0" rtl="0" algn="l">
              <a:lnSpc>
                <a:spcPct val="139869"/>
              </a:lnSpc>
              <a:spcBef>
                <a:spcPts val="0"/>
              </a:spcBef>
              <a:spcAft>
                <a:spcPts val="0"/>
              </a:spcAft>
              <a:buClr>
                <a:srgbClr val="000000"/>
              </a:buClr>
              <a:buSzPts val="3000"/>
              <a:buFont typeface="Arial"/>
              <a:buNone/>
            </a:pPr>
            <a:r>
              <a:t/>
            </a:r>
            <a:endParaRPr b="0" i="0" sz="3000" u="none" cap="none" strike="noStrike">
              <a:solidFill>
                <a:schemeClr val="dk1"/>
              </a:solidFill>
              <a:latin typeface="Poppins Medium"/>
              <a:ea typeface="Poppins Medium"/>
              <a:cs typeface="Poppins Medium"/>
              <a:sym typeface="Poppins Medium"/>
            </a:endParaRPr>
          </a:p>
        </p:txBody>
      </p:sp>
      <p:sp>
        <p:nvSpPr>
          <p:cNvPr id="879" name="Google Shape;879;p110"/>
          <p:cNvSpPr txBox="1"/>
          <p:nvPr/>
        </p:nvSpPr>
        <p:spPr>
          <a:xfrm>
            <a:off x="1445750" y="2080801"/>
            <a:ext cx="15396000" cy="7947600"/>
          </a:xfrm>
          <a:prstGeom prst="rect">
            <a:avLst/>
          </a:prstGeom>
          <a:noFill/>
          <a:ln>
            <a:noFill/>
          </a:ln>
        </p:spPr>
        <p:txBody>
          <a:bodyPr anchorCtr="0" anchor="t" bIns="182850" lIns="182850" spcFirstLastPara="1" rIns="182850" wrap="square" tIns="182850">
            <a:spAutoFit/>
          </a:bodyPr>
          <a:lstStyle/>
          <a:p>
            <a:pPr indent="0" lvl="0" marL="0" marR="0" rtl="0" algn="just">
              <a:lnSpc>
                <a:spcPct val="100000"/>
              </a:lnSpc>
              <a:spcBef>
                <a:spcPts val="800"/>
              </a:spcBef>
              <a:spcAft>
                <a:spcPts val="0"/>
              </a:spcAft>
              <a:buClr>
                <a:srgbClr val="000000"/>
              </a:buClr>
              <a:buSzPts val="3100"/>
              <a:buFont typeface="Arial"/>
              <a:buNone/>
            </a:pPr>
            <a:r>
              <a:rPr b="1" i="0" lang="en-US" sz="3100" u="none" cap="none" strike="noStrike">
                <a:solidFill>
                  <a:schemeClr val="dk1"/>
                </a:solidFill>
                <a:latin typeface="Poppins"/>
                <a:ea typeface="Poppins"/>
                <a:cs typeface="Poppins"/>
                <a:sym typeface="Poppins"/>
              </a:rPr>
              <a:t>RN#02</a:t>
            </a:r>
            <a:r>
              <a:rPr b="0" i="0" lang="en-US" sz="3100" u="none" cap="none" strike="noStrike">
                <a:solidFill>
                  <a:schemeClr val="dk1"/>
                </a:solidFill>
                <a:latin typeface="Poppins"/>
                <a:ea typeface="Poppins"/>
                <a:cs typeface="Poppins"/>
                <a:sym typeface="Poppins"/>
              </a:rPr>
              <a:t>- 80% do sistema deve estar finalizado até 24/11/2022.</a:t>
            </a:r>
            <a:endParaRPr b="0" i="0" sz="3100" u="none" cap="none" strike="noStrike">
              <a:solidFill>
                <a:schemeClr val="dk1"/>
              </a:solidFill>
              <a:latin typeface="Poppins"/>
              <a:ea typeface="Poppins"/>
              <a:cs typeface="Poppins"/>
              <a:sym typeface="Poppins"/>
            </a:endParaRPr>
          </a:p>
          <a:p>
            <a:pPr indent="0" lvl="0" marL="0" marR="0" rtl="0" algn="just">
              <a:lnSpc>
                <a:spcPct val="100000"/>
              </a:lnSpc>
              <a:spcBef>
                <a:spcPts val="800"/>
              </a:spcBef>
              <a:spcAft>
                <a:spcPts val="0"/>
              </a:spcAft>
              <a:buClr>
                <a:srgbClr val="000000"/>
              </a:buClr>
              <a:buSzPts val="3100"/>
              <a:buFont typeface="Arial"/>
              <a:buNone/>
            </a:pPr>
            <a:r>
              <a:t/>
            </a:r>
            <a:endParaRPr b="0" i="0" sz="3100" u="none" cap="none" strike="noStrike">
              <a:solidFill>
                <a:schemeClr val="dk1"/>
              </a:solidFill>
              <a:latin typeface="Poppins"/>
              <a:ea typeface="Poppins"/>
              <a:cs typeface="Poppins"/>
              <a:sym typeface="Poppins"/>
            </a:endParaRPr>
          </a:p>
          <a:p>
            <a:pPr indent="0" lvl="0" marL="0" marR="0" rtl="0" algn="just">
              <a:lnSpc>
                <a:spcPct val="100000"/>
              </a:lnSpc>
              <a:spcBef>
                <a:spcPts val="800"/>
              </a:spcBef>
              <a:spcAft>
                <a:spcPts val="0"/>
              </a:spcAft>
              <a:buClr>
                <a:srgbClr val="000000"/>
              </a:buClr>
              <a:buSzPts val="3100"/>
              <a:buFont typeface="Arial"/>
              <a:buNone/>
            </a:pPr>
            <a:r>
              <a:rPr b="1" i="0" lang="en-US" sz="3100" u="none" cap="none" strike="noStrike">
                <a:solidFill>
                  <a:schemeClr val="dk1"/>
                </a:solidFill>
                <a:latin typeface="Poppins"/>
                <a:ea typeface="Poppins"/>
                <a:cs typeface="Poppins"/>
                <a:sym typeface="Poppins"/>
              </a:rPr>
              <a:t>RN#06 </a:t>
            </a:r>
            <a:r>
              <a:rPr b="0" i="0" lang="en-US" sz="3100" u="none" cap="none" strike="noStrike">
                <a:solidFill>
                  <a:schemeClr val="dk1"/>
                </a:solidFill>
                <a:latin typeface="Poppins"/>
                <a:ea typeface="Poppins"/>
                <a:cs typeface="Poppins"/>
                <a:sym typeface="Poppins"/>
              </a:rPr>
              <a:t>- O sistema obrigatoriamente deve ser compatível com os navegadores Google Chrome, Microsoft Edge e Firefox.</a:t>
            </a:r>
            <a:endParaRPr b="0" i="0" sz="3100" u="none" cap="none" strike="noStrike">
              <a:solidFill>
                <a:schemeClr val="dk1"/>
              </a:solidFill>
              <a:latin typeface="Poppins"/>
              <a:ea typeface="Poppins"/>
              <a:cs typeface="Poppins"/>
              <a:sym typeface="Poppins"/>
            </a:endParaRPr>
          </a:p>
          <a:p>
            <a:pPr indent="0" lvl="0" marL="0" marR="0" rtl="0" algn="just">
              <a:lnSpc>
                <a:spcPct val="100000"/>
              </a:lnSpc>
              <a:spcBef>
                <a:spcPts val="800"/>
              </a:spcBef>
              <a:spcAft>
                <a:spcPts val="0"/>
              </a:spcAft>
              <a:buClr>
                <a:srgbClr val="000000"/>
              </a:buClr>
              <a:buSzPts val="3100"/>
              <a:buFont typeface="Arial"/>
              <a:buNone/>
            </a:pPr>
            <a:r>
              <a:t/>
            </a:r>
            <a:endParaRPr b="0" i="0" sz="3100" u="none" cap="none" strike="noStrike">
              <a:solidFill>
                <a:schemeClr val="dk1"/>
              </a:solidFill>
              <a:latin typeface="Poppins"/>
              <a:ea typeface="Poppins"/>
              <a:cs typeface="Poppins"/>
              <a:sym typeface="Poppins"/>
            </a:endParaRPr>
          </a:p>
          <a:p>
            <a:pPr indent="0" lvl="0" marL="0" marR="0" rtl="0" algn="just">
              <a:lnSpc>
                <a:spcPct val="100000"/>
              </a:lnSpc>
              <a:spcBef>
                <a:spcPts val="800"/>
              </a:spcBef>
              <a:spcAft>
                <a:spcPts val="0"/>
              </a:spcAft>
              <a:buClr>
                <a:srgbClr val="000000"/>
              </a:buClr>
              <a:buSzPts val="3100"/>
              <a:buFont typeface="Arial"/>
              <a:buNone/>
            </a:pPr>
            <a:r>
              <a:rPr b="1" i="0" lang="en-US" sz="3100" u="none" cap="none" strike="noStrike">
                <a:solidFill>
                  <a:schemeClr val="dk1"/>
                </a:solidFill>
                <a:latin typeface="Poppins"/>
                <a:ea typeface="Poppins"/>
                <a:cs typeface="Poppins"/>
                <a:sym typeface="Poppins"/>
              </a:rPr>
              <a:t>RN#12 </a:t>
            </a:r>
            <a:r>
              <a:rPr b="0" i="0" lang="en-US" sz="3100" u="none" cap="none" strike="noStrike">
                <a:solidFill>
                  <a:schemeClr val="dk1"/>
                </a:solidFill>
                <a:latin typeface="Poppins"/>
                <a:ea typeface="Poppins"/>
                <a:cs typeface="Poppins"/>
                <a:sym typeface="Poppins"/>
              </a:rPr>
              <a:t>- É necessário que o sistema faça controle de acesso, permitindo ao usuário o acesso apenas das funcionalidades que lhe dizem respeito conforme a especificação do sistema. Um paciente não pode ter acesso ao controle de estoque, por exemplo.</a:t>
            </a:r>
            <a:endParaRPr b="0" i="0" sz="3100" u="none" cap="none" strike="noStrike">
              <a:solidFill>
                <a:schemeClr val="dk1"/>
              </a:solidFill>
              <a:latin typeface="Poppins"/>
              <a:ea typeface="Poppins"/>
              <a:cs typeface="Poppins"/>
              <a:sym typeface="Poppins"/>
            </a:endParaRPr>
          </a:p>
          <a:p>
            <a:pPr indent="0" lvl="0" marL="0" marR="0" rtl="0" algn="just">
              <a:lnSpc>
                <a:spcPct val="100000"/>
              </a:lnSpc>
              <a:spcBef>
                <a:spcPts val="800"/>
              </a:spcBef>
              <a:spcAft>
                <a:spcPts val="0"/>
              </a:spcAft>
              <a:buClr>
                <a:srgbClr val="000000"/>
              </a:buClr>
              <a:buSzPts val="3100"/>
              <a:buFont typeface="Arial"/>
              <a:buNone/>
            </a:pPr>
            <a:r>
              <a:t/>
            </a:r>
            <a:endParaRPr b="0" i="0" sz="3100" u="none" cap="none" strike="noStrike">
              <a:solidFill>
                <a:schemeClr val="dk1"/>
              </a:solidFill>
              <a:latin typeface="Poppins"/>
              <a:ea typeface="Poppins"/>
              <a:cs typeface="Poppins"/>
              <a:sym typeface="Poppins"/>
            </a:endParaRPr>
          </a:p>
          <a:p>
            <a:pPr indent="0" lvl="0" marL="0" marR="0" rtl="0" algn="just">
              <a:lnSpc>
                <a:spcPct val="100000"/>
              </a:lnSpc>
              <a:spcBef>
                <a:spcPts val="800"/>
              </a:spcBef>
              <a:spcAft>
                <a:spcPts val="0"/>
              </a:spcAft>
              <a:buClr>
                <a:srgbClr val="000000"/>
              </a:buClr>
              <a:buSzPts val="3100"/>
              <a:buFont typeface="Arial"/>
              <a:buNone/>
            </a:pPr>
            <a:r>
              <a:rPr b="1" i="0" lang="en-US" sz="3100" u="none" cap="none" strike="noStrike">
                <a:solidFill>
                  <a:schemeClr val="dk1"/>
                </a:solidFill>
                <a:latin typeface="Poppins"/>
                <a:ea typeface="Poppins"/>
                <a:cs typeface="Poppins"/>
                <a:sym typeface="Poppins"/>
              </a:rPr>
              <a:t>RN #13</a:t>
            </a:r>
            <a:r>
              <a:rPr b="0" i="0" lang="en-US" sz="3100" u="none" cap="none" strike="noStrike">
                <a:solidFill>
                  <a:schemeClr val="dk1"/>
                </a:solidFill>
                <a:latin typeface="Poppins"/>
                <a:ea typeface="Poppins"/>
                <a:cs typeface="Poppins"/>
                <a:sym typeface="Poppins"/>
              </a:rPr>
              <a:t> - O template escolhido deve seguir um padrão de cor, que esteja de acordo com as cores presentes na logo. </a:t>
            </a:r>
            <a:endParaRPr b="0" i="0" sz="3100" u="none" cap="none" strike="noStrike">
              <a:solidFill>
                <a:schemeClr val="dk1"/>
              </a:solidFill>
              <a:latin typeface="Poppins"/>
              <a:ea typeface="Poppins"/>
              <a:cs typeface="Poppins"/>
              <a:sym typeface="Poppins"/>
            </a:endParaRPr>
          </a:p>
          <a:p>
            <a:pPr indent="0" lvl="0" marL="0" marR="0" rtl="0" algn="just">
              <a:lnSpc>
                <a:spcPct val="100000"/>
              </a:lnSpc>
              <a:spcBef>
                <a:spcPts val="800"/>
              </a:spcBef>
              <a:spcAft>
                <a:spcPts val="0"/>
              </a:spcAft>
              <a:buClr>
                <a:srgbClr val="000000"/>
              </a:buClr>
              <a:buSzPts val="3100"/>
              <a:buFont typeface="Arial"/>
              <a:buNone/>
            </a:pPr>
            <a:r>
              <a:t/>
            </a:r>
            <a:endParaRPr b="0" i="0" sz="3100" u="none" cap="none" strike="noStrike">
              <a:solidFill>
                <a:schemeClr val="dk1"/>
              </a:solidFill>
              <a:latin typeface="Poppins"/>
              <a:ea typeface="Poppins"/>
              <a:cs typeface="Poppins"/>
              <a:sym typeface="Poppins"/>
            </a:endParaRPr>
          </a:p>
          <a:p>
            <a:pPr indent="0" lvl="0" marL="0" marR="0" rtl="0" algn="just">
              <a:lnSpc>
                <a:spcPct val="100000"/>
              </a:lnSpc>
              <a:spcBef>
                <a:spcPts val="800"/>
              </a:spcBef>
              <a:spcAft>
                <a:spcPts val="0"/>
              </a:spcAft>
              <a:buClr>
                <a:srgbClr val="000000"/>
              </a:buClr>
              <a:buSzPts val="3600"/>
              <a:buFont typeface="Arial"/>
              <a:buNone/>
            </a:pPr>
            <a:r>
              <a:rPr b="1" i="0" lang="en-US" sz="3600" u="none" cap="none" strike="noStrike">
                <a:solidFill>
                  <a:schemeClr val="dk1"/>
                </a:solidFill>
                <a:latin typeface="Arial"/>
                <a:ea typeface="Arial"/>
                <a:cs typeface="Arial"/>
                <a:sym typeface="Arial"/>
              </a:rPr>
              <a:t>RN #14 </a:t>
            </a:r>
            <a:r>
              <a:rPr b="0" i="0" lang="en-US" sz="3600" u="none" cap="none" strike="noStrike">
                <a:solidFill>
                  <a:schemeClr val="dk1"/>
                </a:solidFill>
                <a:latin typeface="Arial"/>
                <a:ea typeface="Arial"/>
                <a:cs typeface="Arial"/>
                <a:sym typeface="Arial"/>
              </a:rPr>
              <a:t>- API utilizada para gerar pdf</a:t>
            </a:r>
            <a:endParaRPr b="0" i="0" sz="3600" u="none" cap="none" strike="noStrike">
              <a:solidFill>
                <a:schemeClr val="dk1"/>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883" name="Shape 883"/>
        <p:cNvGrpSpPr/>
        <p:nvPr/>
      </p:nvGrpSpPr>
      <p:grpSpPr>
        <a:xfrm>
          <a:off x="0" y="0"/>
          <a:ext cx="0" cy="0"/>
          <a:chOff x="0" y="0"/>
          <a:chExt cx="0" cy="0"/>
        </a:xfrm>
      </p:grpSpPr>
      <p:pic>
        <p:nvPicPr>
          <p:cNvPr id="884" name="Google Shape;884;p111"/>
          <p:cNvPicPr preferRelativeResize="0"/>
          <p:nvPr/>
        </p:nvPicPr>
        <p:blipFill rotWithShape="1">
          <a:blip r:embed="rId3">
            <a:alphaModFix/>
          </a:blip>
          <a:srcRect b="0" l="0" r="0" t="0"/>
          <a:stretch/>
        </p:blipFill>
        <p:spPr>
          <a:xfrm rot="967800">
            <a:off x="14301720" y="-3411719"/>
            <a:ext cx="8369640" cy="8880482"/>
          </a:xfrm>
          <a:prstGeom prst="rect">
            <a:avLst/>
          </a:prstGeom>
          <a:noFill/>
          <a:ln>
            <a:noFill/>
          </a:ln>
        </p:spPr>
      </p:pic>
      <p:sp>
        <p:nvSpPr>
          <p:cNvPr id="885" name="Google Shape;885;p111"/>
          <p:cNvSpPr/>
          <p:nvPr/>
        </p:nvSpPr>
        <p:spPr>
          <a:xfrm>
            <a:off x="1028880" y="476280"/>
            <a:ext cx="16776000" cy="11118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400"/>
              <a:buFont typeface="Arial"/>
              <a:buNone/>
            </a:pPr>
            <a:r>
              <a:rPr b="0" i="0" lang="en-US" sz="7400" u="none" cap="none" strike="noStrike">
                <a:solidFill>
                  <a:srgbClr val="000000"/>
                </a:solidFill>
                <a:latin typeface="Poppins Medium"/>
                <a:ea typeface="Poppins Medium"/>
                <a:cs typeface="Poppins Medium"/>
                <a:sym typeface="Poppins Medium"/>
              </a:rPr>
              <a:t>PRIORIZAÇÃO DOS REQUISITOS</a:t>
            </a:r>
            <a:endParaRPr b="0" i="0" sz="7400" u="none" cap="none" strike="noStrike">
              <a:solidFill>
                <a:schemeClr val="dk1"/>
              </a:solidFill>
              <a:latin typeface="Arial"/>
              <a:ea typeface="Arial"/>
              <a:cs typeface="Arial"/>
              <a:sym typeface="Arial"/>
            </a:endParaRPr>
          </a:p>
        </p:txBody>
      </p:sp>
      <p:sp>
        <p:nvSpPr>
          <p:cNvPr id="886" name="Google Shape;886;p111"/>
          <p:cNvSpPr/>
          <p:nvPr/>
        </p:nvSpPr>
        <p:spPr>
          <a:xfrm>
            <a:off x="3272760" y="1537200"/>
            <a:ext cx="11742000" cy="54360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rgbClr val="000000"/>
              </a:buClr>
              <a:buSzPts val="3000"/>
              <a:buFont typeface="Arial"/>
              <a:buNone/>
            </a:pPr>
            <a:r>
              <a:rPr b="0" i="0" lang="en-US" sz="3000" u="none" cap="none" strike="noStrike">
                <a:solidFill>
                  <a:srgbClr val="000000"/>
                </a:solidFill>
                <a:latin typeface="Poppins Medium"/>
                <a:ea typeface="Poppins Medium"/>
                <a:cs typeface="Poppins Medium"/>
                <a:sym typeface="Poppins Medium"/>
              </a:rPr>
              <a:t>Funcionais: Ingrid</a:t>
            </a:r>
            <a:endParaRPr b="0" i="0" sz="3000" u="none" cap="none" strike="noStrike">
              <a:solidFill>
                <a:schemeClr val="dk1"/>
              </a:solidFill>
              <a:latin typeface="Arial"/>
              <a:ea typeface="Arial"/>
              <a:cs typeface="Arial"/>
              <a:sym typeface="Arial"/>
            </a:endParaRPr>
          </a:p>
        </p:txBody>
      </p:sp>
      <p:sp>
        <p:nvSpPr>
          <p:cNvPr id="887" name="Google Shape;887;p111"/>
          <p:cNvSpPr/>
          <p:nvPr/>
        </p:nvSpPr>
        <p:spPr>
          <a:xfrm>
            <a:off x="546120" y="8706600"/>
            <a:ext cx="17259000" cy="1087200"/>
          </a:xfrm>
          <a:prstGeom prst="rect">
            <a:avLst/>
          </a:prstGeom>
          <a:noFill/>
          <a:ln>
            <a:noFill/>
          </a:ln>
        </p:spPr>
        <p:txBody>
          <a:bodyPr anchorCtr="0" anchor="t" bIns="0" lIns="0" spcFirstLastPara="1" rIns="0" wrap="square" tIns="0">
            <a:noAutofit/>
          </a:bodyPr>
          <a:lstStyle/>
          <a:p>
            <a:pPr indent="0" lvl="0" marL="0" marR="0" rtl="0" algn="l">
              <a:lnSpc>
                <a:spcPct val="139869"/>
              </a:lnSpc>
              <a:spcBef>
                <a:spcPts val="0"/>
              </a:spcBef>
              <a:spcAft>
                <a:spcPts val="0"/>
              </a:spcAft>
              <a:buClr>
                <a:srgbClr val="000000"/>
              </a:buClr>
              <a:buSzPts val="3000"/>
              <a:buFont typeface="Arial"/>
              <a:buNone/>
            </a:pPr>
            <a:r>
              <a:t/>
            </a:r>
            <a:endParaRPr b="0" i="0" sz="3000" u="none" cap="none" strike="noStrike">
              <a:solidFill>
                <a:schemeClr val="dk1"/>
              </a:solidFill>
              <a:latin typeface="Arial"/>
              <a:ea typeface="Arial"/>
              <a:cs typeface="Arial"/>
              <a:sym typeface="Arial"/>
            </a:endParaRPr>
          </a:p>
        </p:txBody>
      </p:sp>
      <p:graphicFrame>
        <p:nvGraphicFramePr>
          <p:cNvPr id="888" name="Google Shape;888;p111"/>
          <p:cNvGraphicFramePr/>
          <p:nvPr/>
        </p:nvGraphicFramePr>
        <p:xfrm>
          <a:off x="2210430" y="2473785"/>
          <a:ext cx="3000000" cy="3000000"/>
        </p:xfrm>
        <a:graphic>
          <a:graphicData uri="http://schemas.openxmlformats.org/drawingml/2006/table">
            <a:tbl>
              <a:tblPr>
                <a:noFill/>
                <a:tableStyleId>{16574959-4FCB-48D5-827C-FFBD221EB5C7}</a:tableStyleId>
              </a:tblPr>
              <a:tblGrid>
                <a:gridCol w="6745750"/>
                <a:gridCol w="6697000"/>
              </a:tblGrid>
              <a:tr h="579175">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Poppins"/>
                          <a:ea typeface="Poppins"/>
                          <a:cs typeface="Poppins"/>
                          <a:sym typeface="Poppins"/>
                        </a:rPr>
                        <a:t>Identificador de  Requisitos Funcionais</a:t>
                      </a:r>
                      <a:endParaRPr sz="3200" u="none" cap="none" strike="noStrike">
                        <a:latin typeface="Poppins"/>
                        <a:ea typeface="Poppins"/>
                        <a:cs typeface="Poppins"/>
                        <a:sym typeface="Poppins"/>
                      </a:endParaRPr>
                    </a:p>
                  </a:txBody>
                  <a:tcPr marT="45750" marB="457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Poppins"/>
                          <a:ea typeface="Poppins"/>
                          <a:cs typeface="Poppins"/>
                          <a:sym typeface="Poppins"/>
                        </a:rPr>
                        <a:t>Priorização Final</a:t>
                      </a:r>
                      <a:endParaRPr sz="3200" u="none" cap="none" strike="noStrike">
                        <a:latin typeface="Poppins"/>
                        <a:ea typeface="Poppins"/>
                        <a:cs typeface="Poppins"/>
                        <a:sym typeface="Poppins"/>
                      </a:endParaRPr>
                    </a:p>
                  </a:txBody>
                  <a:tcPr marT="45750" marB="457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7CDAD3"/>
                    </a:solidFill>
                  </a:tcPr>
                </a:tc>
              </a:tr>
              <a:tr h="731550">
                <a:tc>
                  <a:txBody>
                    <a:bodyPr/>
                    <a:lstStyle/>
                    <a:p>
                      <a:pPr indent="0" lvl="0" marL="0" marR="0" rtl="0" algn="ctr">
                        <a:lnSpc>
                          <a:spcPct val="100000"/>
                        </a:lnSpc>
                        <a:spcBef>
                          <a:spcPts val="0"/>
                        </a:spcBef>
                        <a:spcAft>
                          <a:spcPts val="0"/>
                        </a:spcAft>
                        <a:buClr>
                          <a:schemeClr val="dk1"/>
                        </a:buClr>
                        <a:buSzPts val="3600"/>
                        <a:buFont typeface="Arial"/>
                        <a:buNone/>
                      </a:pPr>
                      <a:r>
                        <a:rPr lang="en-US" sz="3600" u="none" cap="none" strike="noStrike">
                          <a:latin typeface="Poppins"/>
                          <a:ea typeface="Poppins"/>
                          <a:cs typeface="Poppins"/>
                          <a:sym typeface="Poppins"/>
                        </a:rPr>
                        <a:t>RF #01</a:t>
                      </a:r>
                      <a:endParaRPr sz="36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chemeClr val="dk1"/>
                        </a:buClr>
                        <a:buSzPts val="3600"/>
                        <a:buFont typeface="Arial"/>
                        <a:buNone/>
                      </a:pPr>
                      <a:r>
                        <a:rPr lang="en-US" sz="3600" u="none" cap="none" strike="noStrike">
                          <a:latin typeface="Poppins"/>
                          <a:ea typeface="Poppins"/>
                          <a:cs typeface="Poppins"/>
                          <a:sym typeface="Poppins"/>
                        </a:rPr>
                        <a:t>Deve ser feito</a:t>
                      </a:r>
                      <a:endParaRPr sz="36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r h="731550">
                <a:tc>
                  <a:txBody>
                    <a:bodyPr/>
                    <a:lstStyle/>
                    <a:p>
                      <a:pPr indent="0" lvl="0" marL="0" marR="0" rtl="0" algn="ctr">
                        <a:lnSpc>
                          <a:spcPct val="100000"/>
                        </a:lnSpc>
                        <a:spcBef>
                          <a:spcPts val="0"/>
                        </a:spcBef>
                        <a:spcAft>
                          <a:spcPts val="0"/>
                        </a:spcAft>
                        <a:buClr>
                          <a:schemeClr val="dk1"/>
                        </a:buClr>
                        <a:buSzPts val="3600"/>
                        <a:buFont typeface="Arial"/>
                        <a:buNone/>
                      </a:pPr>
                      <a:r>
                        <a:rPr lang="en-US" sz="3600" u="none" cap="none" strike="noStrike">
                          <a:solidFill>
                            <a:schemeClr val="dk1"/>
                          </a:solidFill>
                          <a:latin typeface="Poppins"/>
                          <a:ea typeface="Poppins"/>
                          <a:cs typeface="Poppins"/>
                          <a:sym typeface="Poppins"/>
                        </a:rPr>
                        <a:t>RF #02</a:t>
                      </a:r>
                      <a:endParaRPr sz="36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3600" u="none" cap="none" strike="noStrike">
                          <a:solidFill>
                            <a:schemeClr val="dk1"/>
                          </a:solidFill>
                          <a:latin typeface="Poppins"/>
                          <a:ea typeface="Poppins"/>
                          <a:cs typeface="Poppins"/>
                          <a:sym typeface="Poppins"/>
                        </a:rPr>
                        <a:t>Deve ser feito</a:t>
                      </a:r>
                      <a:endParaRPr sz="36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r h="731550">
                <a:tc>
                  <a:txBody>
                    <a:bodyPr/>
                    <a:lstStyle/>
                    <a:p>
                      <a:pPr indent="0" lvl="0" marL="0" marR="0" rtl="0" algn="ctr">
                        <a:lnSpc>
                          <a:spcPct val="100000"/>
                        </a:lnSpc>
                        <a:spcBef>
                          <a:spcPts val="0"/>
                        </a:spcBef>
                        <a:spcAft>
                          <a:spcPts val="0"/>
                        </a:spcAft>
                        <a:buClr>
                          <a:schemeClr val="dk1"/>
                        </a:buClr>
                        <a:buSzPts val="3600"/>
                        <a:buFont typeface="Arial"/>
                        <a:buNone/>
                      </a:pPr>
                      <a:r>
                        <a:rPr lang="en-US" sz="3600" u="none" cap="none" strike="noStrike">
                          <a:solidFill>
                            <a:schemeClr val="dk1"/>
                          </a:solidFill>
                          <a:latin typeface="Poppins"/>
                          <a:ea typeface="Poppins"/>
                          <a:cs typeface="Poppins"/>
                          <a:sym typeface="Poppins"/>
                        </a:rPr>
                        <a:t>RF #03</a:t>
                      </a:r>
                      <a:endParaRPr sz="36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3600" u="none" cap="none" strike="noStrike">
                          <a:solidFill>
                            <a:schemeClr val="dk1"/>
                          </a:solidFill>
                          <a:latin typeface="Poppins"/>
                          <a:ea typeface="Poppins"/>
                          <a:cs typeface="Poppins"/>
                          <a:sym typeface="Poppins"/>
                        </a:rPr>
                        <a:t>Deve ser feito</a:t>
                      </a:r>
                      <a:endParaRPr sz="36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r h="731550">
                <a:tc>
                  <a:txBody>
                    <a:bodyPr/>
                    <a:lstStyle/>
                    <a:p>
                      <a:pPr indent="0" lvl="0" marL="0" marR="0" rtl="0" algn="ctr">
                        <a:lnSpc>
                          <a:spcPct val="100000"/>
                        </a:lnSpc>
                        <a:spcBef>
                          <a:spcPts val="0"/>
                        </a:spcBef>
                        <a:spcAft>
                          <a:spcPts val="0"/>
                        </a:spcAft>
                        <a:buClr>
                          <a:schemeClr val="dk1"/>
                        </a:buClr>
                        <a:buSzPts val="3600"/>
                        <a:buFont typeface="Arial"/>
                        <a:buNone/>
                      </a:pPr>
                      <a:r>
                        <a:rPr lang="en-US" sz="3600" u="none" cap="none" strike="noStrike">
                          <a:solidFill>
                            <a:schemeClr val="dk1"/>
                          </a:solidFill>
                          <a:latin typeface="Poppins"/>
                          <a:ea typeface="Poppins"/>
                          <a:cs typeface="Poppins"/>
                          <a:sym typeface="Poppins"/>
                        </a:rPr>
                        <a:t>RF #04</a:t>
                      </a:r>
                      <a:endParaRPr sz="36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3600" u="none" cap="none" strike="noStrike">
                          <a:solidFill>
                            <a:schemeClr val="dk1"/>
                          </a:solidFill>
                          <a:latin typeface="Poppins"/>
                          <a:ea typeface="Poppins"/>
                          <a:cs typeface="Poppins"/>
                          <a:sym typeface="Poppins"/>
                        </a:rPr>
                        <a:t>Deve ser feito</a:t>
                      </a:r>
                      <a:endParaRPr sz="36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r h="731550">
                <a:tc>
                  <a:txBody>
                    <a:bodyPr/>
                    <a:lstStyle/>
                    <a:p>
                      <a:pPr indent="0" lvl="0" marL="0" marR="0" rtl="0" algn="ctr">
                        <a:lnSpc>
                          <a:spcPct val="100000"/>
                        </a:lnSpc>
                        <a:spcBef>
                          <a:spcPts val="0"/>
                        </a:spcBef>
                        <a:spcAft>
                          <a:spcPts val="0"/>
                        </a:spcAft>
                        <a:buClr>
                          <a:schemeClr val="dk1"/>
                        </a:buClr>
                        <a:buSzPts val="1100"/>
                        <a:buFont typeface="Arial"/>
                        <a:buNone/>
                      </a:pPr>
                      <a:r>
                        <a:rPr lang="en-US" sz="3600" u="none" cap="none" strike="noStrike">
                          <a:solidFill>
                            <a:schemeClr val="dk1"/>
                          </a:solidFill>
                          <a:latin typeface="Poppins"/>
                          <a:ea typeface="Poppins"/>
                          <a:cs typeface="Poppins"/>
                          <a:sym typeface="Poppins"/>
                        </a:rPr>
                        <a:t>RF #05</a:t>
                      </a:r>
                      <a:endParaRPr sz="36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3600" u="none" cap="none" strike="noStrike">
                          <a:solidFill>
                            <a:schemeClr val="dk1"/>
                          </a:solidFill>
                          <a:latin typeface="Poppins"/>
                          <a:ea typeface="Poppins"/>
                          <a:cs typeface="Poppins"/>
                          <a:sym typeface="Poppins"/>
                        </a:rPr>
                        <a:t>Deve ser feito</a:t>
                      </a:r>
                      <a:endParaRPr sz="36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r h="731550">
                <a:tc>
                  <a:txBody>
                    <a:bodyPr/>
                    <a:lstStyle/>
                    <a:p>
                      <a:pPr indent="0" lvl="0" marL="0" marR="0" rtl="0" algn="ctr">
                        <a:lnSpc>
                          <a:spcPct val="100000"/>
                        </a:lnSpc>
                        <a:spcBef>
                          <a:spcPts val="0"/>
                        </a:spcBef>
                        <a:spcAft>
                          <a:spcPts val="0"/>
                        </a:spcAft>
                        <a:buClr>
                          <a:schemeClr val="dk1"/>
                        </a:buClr>
                        <a:buSzPts val="1100"/>
                        <a:buFont typeface="Arial"/>
                        <a:buNone/>
                      </a:pPr>
                      <a:r>
                        <a:rPr lang="en-US" sz="3600" u="none" cap="none" strike="noStrike">
                          <a:solidFill>
                            <a:schemeClr val="dk1"/>
                          </a:solidFill>
                          <a:latin typeface="Poppins"/>
                          <a:ea typeface="Poppins"/>
                          <a:cs typeface="Poppins"/>
                          <a:sym typeface="Poppins"/>
                        </a:rPr>
                        <a:t>RF #06</a:t>
                      </a:r>
                      <a:endParaRPr sz="36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chemeClr val="dk1"/>
                        </a:buClr>
                        <a:buSzPts val="3600"/>
                        <a:buFont typeface="Arial"/>
                        <a:buNone/>
                      </a:pPr>
                      <a:r>
                        <a:rPr lang="en-US" sz="3600" u="none" cap="none" strike="noStrike">
                          <a:latin typeface="Poppins"/>
                          <a:ea typeface="Poppins"/>
                          <a:cs typeface="Poppins"/>
                          <a:sym typeface="Poppins"/>
                        </a:rPr>
                        <a:t>Atrativo</a:t>
                      </a:r>
                      <a:endParaRPr sz="36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r h="731550">
                <a:tc>
                  <a:txBody>
                    <a:bodyPr/>
                    <a:lstStyle/>
                    <a:p>
                      <a:pPr indent="0" lvl="0" marL="0" marR="0" rtl="0" algn="ctr">
                        <a:lnSpc>
                          <a:spcPct val="100000"/>
                        </a:lnSpc>
                        <a:spcBef>
                          <a:spcPts val="0"/>
                        </a:spcBef>
                        <a:spcAft>
                          <a:spcPts val="0"/>
                        </a:spcAft>
                        <a:buClr>
                          <a:schemeClr val="dk1"/>
                        </a:buClr>
                        <a:buSzPts val="1100"/>
                        <a:buFont typeface="Arial"/>
                        <a:buNone/>
                      </a:pPr>
                      <a:r>
                        <a:rPr lang="en-US" sz="3600" u="none" cap="none" strike="noStrike">
                          <a:solidFill>
                            <a:schemeClr val="dk1"/>
                          </a:solidFill>
                          <a:latin typeface="Poppins"/>
                          <a:ea typeface="Poppins"/>
                          <a:cs typeface="Poppins"/>
                          <a:sym typeface="Poppins"/>
                        </a:rPr>
                        <a:t>RF #07</a:t>
                      </a:r>
                      <a:endParaRPr sz="36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3600" u="none" cap="none" strike="noStrike">
                          <a:solidFill>
                            <a:schemeClr val="dk1"/>
                          </a:solidFill>
                          <a:latin typeface="Poppins"/>
                          <a:ea typeface="Poppins"/>
                          <a:cs typeface="Poppins"/>
                          <a:sym typeface="Poppins"/>
                        </a:rPr>
                        <a:t>Atrativo</a:t>
                      </a:r>
                      <a:endParaRPr sz="36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r h="731550">
                <a:tc>
                  <a:txBody>
                    <a:bodyPr/>
                    <a:lstStyle/>
                    <a:p>
                      <a:pPr indent="0" lvl="0" marL="0" marR="0" rtl="0" algn="ctr">
                        <a:lnSpc>
                          <a:spcPct val="100000"/>
                        </a:lnSpc>
                        <a:spcBef>
                          <a:spcPts val="0"/>
                        </a:spcBef>
                        <a:spcAft>
                          <a:spcPts val="0"/>
                        </a:spcAft>
                        <a:buClr>
                          <a:schemeClr val="dk1"/>
                        </a:buClr>
                        <a:buSzPts val="1100"/>
                        <a:buFont typeface="Arial"/>
                        <a:buNone/>
                      </a:pPr>
                      <a:r>
                        <a:rPr lang="en-US" sz="3600" u="none" cap="none" strike="noStrike">
                          <a:solidFill>
                            <a:schemeClr val="dk1"/>
                          </a:solidFill>
                          <a:latin typeface="Poppins"/>
                          <a:ea typeface="Poppins"/>
                          <a:cs typeface="Poppins"/>
                          <a:sym typeface="Poppins"/>
                        </a:rPr>
                        <a:t>RF #08</a:t>
                      </a:r>
                      <a:endParaRPr sz="36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chemeClr val="dk1"/>
                        </a:buClr>
                        <a:buSzPts val="3600"/>
                        <a:buFont typeface="Arial"/>
                        <a:buNone/>
                      </a:pPr>
                      <a:r>
                        <a:rPr lang="en-US" sz="3600" u="none" cap="none" strike="noStrike">
                          <a:latin typeface="Poppins"/>
                          <a:ea typeface="Poppins"/>
                          <a:cs typeface="Poppins"/>
                          <a:sym typeface="Poppins"/>
                        </a:rPr>
                        <a:t>Deve ser feito</a:t>
                      </a:r>
                      <a:endParaRPr sz="36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bl>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3"/>
        </a:solidFill>
      </p:bgPr>
    </p:bg>
    <p:spTree>
      <p:nvGrpSpPr>
        <p:cNvPr id="892" name="Shape 892"/>
        <p:cNvGrpSpPr/>
        <p:nvPr/>
      </p:nvGrpSpPr>
      <p:grpSpPr>
        <a:xfrm>
          <a:off x="0" y="0"/>
          <a:ext cx="0" cy="0"/>
          <a:chOff x="0" y="0"/>
          <a:chExt cx="0" cy="0"/>
        </a:xfrm>
      </p:grpSpPr>
      <p:pic>
        <p:nvPicPr>
          <p:cNvPr id="893" name="Google Shape;893;p112"/>
          <p:cNvPicPr preferRelativeResize="0"/>
          <p:nvPr/>
        </p:nvPicPr>
        <p:blipFill rotWithShape="1">
          <a:blip r:embed="rId3">
            <a:alphaModFix/>
          </a:blip>
          <a:srcRect b="0" l="0" r="0" t="0"/>
          <a:stretch/>
        </p:blipFill>
        <p:spPr>
          <a:xfrm rot="967800">
            <a:off x="14301720" y="-3411719"/>
            <a:ext cx="8369640" cy="8880482"/>
          </a:xfrm>
          <a:prstGeom prst="rect">
            <a:avLst/>
          </a:prstGeom>
          <a:noFill/>
          <a:ln>
            <a:noFill/>
          </a:ln>
        </p:spPr>
      </p:pic>
      <p:sp>
        <p:nvSpPr>
          <p:cNvPr id="894" name="Google Shape;894;p112"/>
          <p:cNvSpPr/>
          <p:nvPr/>
        </p:nvSpPr>
        <p:spPr>
          <a:xfrm>
            <a:off x="1028880" y="476280"/>
            <a:ext cx="16776000" cy="1111800"/>
          </a:xfrm>
          <a:prstGeom prst="rect">
            <a:avLst/>
          </a:prstGeom>
          <a:noFill/>
          <a:ln>
            <a:noFill/>
          </a:ln>
        </p:spPr>
        <p:txBody>
          <a:bodyPr anchorCtr="0" anchor="t" bIns="0" lIns="0" spcFirstLastPara="1" rIns="0" wrap="square" tIns="0">
            <a:noAutofit/>
          </a:bodyPr>
          <a:lstStyle/>
          <a:p>
            <a:pPr indent="0" lvl="0" marL="0" marR="0" rtl="0" algn="ctr">
              <a:lnSpc>
                <a:spcPct val="119986"/>
              </a:lnSpc>
              <a:spcBef>
                <a:spcPts val="0"/>
              </a:spcBef>
              <a:spcAft>
                <a:spcPts val="0"/>
              </a:spcAft>
              <a:buClr>
                <a:srgbClr val="000000"/>
              </a:buClr>
              <a:buSzPts val="7400"/>
              <a:buFont typeface="Arial"/>
              <a:buNone/>
            </a:pPr>
            <a:r>
              <a:rPr b="0" i="0" lang="en-US" sz="7400" u="none" cap="none" strike="noStrike">
                <a:solidFill>
                  <a:srgbClr val="000000"/>
                </a:solidFill>
                <a:latin typeface="Poppins Medium"/>
                <a:ea typeface="Poppins Medium"/>
                <a:cs typeface="Poppins Medium"/>
                <a:sym typeface="Poppins Medium"/>
              </a:rPr>
              <a:t>PRIORIZAÇÃO DOS REQUISITOS</a:t>
            </a:r>
            <a:endParaRPr b="0" i="0" sz="7400" u="none" cap="none" strike="noStrike">
              <a:solidFill>
                <a:schemeClr val="dk1"/>
              </a:solidFill>
              <a:latin typeface="Arial"/>
              <a:ea typeface="Arial"/>
              <a:cs typeface="Arial"/>
              <a:sym typeface="Arial"/>
            </a:endParaRPr>
          </a:p>
        </p:txBody>
      </p:sp>
      <p:sp>
        <p:nvSpPr>
          <p:cNvPr id="895" name="Google Shape;895;p112"/>
          <p:cNvSpPr/>
          <p:nvPr/>
        </p:nvSpPr>
        <p:spPr>
          <a:xfrm>
            <a:off x="3272760" y="1537200"/>
            <a:ext cx="11742000" cy="543600"/>
          </a:xfrm>
          <a:prstGeom prst="rect">
            <a:avLst/>
          </a:prstGeom>
          <a:noFill/>
          <a:ln>
            <a:noFill/>
          </a:ln>
        </p:spPr>
        <p:txBody>
          <a:bodyPr anchorCtr="0" anchor="t" bIns="0" lIns="0" spcFirstLastPara="1" rIns="0" wrap="square" tIns="0">
            <a:noAutofit/>
          </a:bodyPr>
          <a:lstStyle/>
          <a:p>
            <a:pPr indent="0" lvl="0" marL="0" marR="0" rtl="0" algn="ctr">
              <a:lnSpc>
                <a:spcPct val="139869"/>
              </a:lnSpc>
              <a:spcBef>
                <a:spcPts val="0"/>
              </a:spcBef>
              <a:spcAft>
                <a:spcPts val="0"/>
              </a:spcAft>
              <a:buClr>
                <a:srgbClr val="000000"/>
              </a:buClr>
              <a:buSzPts val="3000"/>
              <a:buFont typeface="Arial"/>
              <a:buNone/>
            </a:pPr>
            <a:r>
              <a:rPr b="0" i="0" lang="en-US" sz="3000" u="none" cap="none" strike="noStrike">
                <a:solidFill>
                  <a:srgbClr val="000000"/>
                </a:solidFill>
                <a:latin typeface="Poppins Medium"/>
                <a:ea typeface="Poppins Medium"/>
                <a:cs typeface="Poppins Medium"/>
                <a:sym typeface="Poppins Medium"/>
              </a:rPr>
              <a:t>Funcionais</a:t>
            </a:r>
            <a:endParaRPr b="0" i="0" sz="3000" u="none" cap="none" strike="noStrike">
              <a:solidFill>
                <a:schemeClr val="dk1"/>
              </a:solidFill>
              <a:latin typeface="Arial"/>
              <a:ea typeface="Arial"/>
              <a:cs typeface="Arial"/>
              <a:sym typeface="Arial"/>
            </a:endParaRPr>
          </a:p>
        </p:txBody>
      </p:sp>
      <p:sp>
        <p:nvSpPr>
          <p:cNvPr id="896" name="Google Shape;896;p112"/>
          <p:cNvSpPr/>
          <p:nvPr/>
        </p:nvSpPr>
        <p:spPr>
          <a:xfrm>
            <a:off x="546120" y="8706600"/>
            <a:ext cx="17259000" cy="1087200"/>
          </a:xfrm>
          <a:prstGeom prst="rect">
            <a:avLst/>
          </a:prstGeom>
          <a:noFill/>
          <a:ln>
            <a:noFill/>
          </a:ln>
        </p:spPr>
        <p:txBody>
          <a:bodyPr anchorCtr="0" anchor="t" bIns="0" lIns="0" spcFirstLastPara="1" rIns="0" wrap="square" tIns="0">
            <a:noAutofit/>
          </a:bodyPr>
          <a:lstStyle/>
          <a:p>
            <a:pPr indent="0" lvl="0" marL="0" marR="0" rtl="0" algn="l">
              <a:lnSpc>
                <a:spcPct val="139869"/>
              </a:lnSpc>
              <a:spcBef>
                <a:spcPts val="0"/>
              </a:spcBef>
              <a:spcAft>
                <a:spcPts val="0"/>
              </a:spcAft>
              <a:buClr>
                <a:srgbClr val="000000"/>
              </a:buClr>
              <a:buSzPts val="3000"/>
              <a:buFont typeface="Arial"/>
              <a:buNone/>
            </a:pPr>
            <a:r>
              <a:t/>
            </a:r>
            <a:endParaRPr b="0" i="0" sz="3000" u="none" cap="none" strike="noStrike">
              <a:solidFill>
                <a:schemeClr val="dk1"/>
              </a:solidFill>
              <a:latin typeface="Arial"/>
              <a:ea typeface="Arial"/>
              <a:cs typeface="Arial"/>
              <a:sym typeface="Arial"/>
            </a:endParaRPr>
          </a:p>
        </p:txBody>
      </p:sp>
      <p:graphicFrame>
        <p:nvGraphicFramePr>
          <p:cNvPr id="897" name="Google Shape;897;p112"/>
          <p:cNvGraphicFramePr/>
          <p:nvPr/>
        </p:nvGraphicFramePr>
        <p:xfrm>
          <a:off x="2446755" y="2497735"/>
          <a:ext cx="3000000" cy="3000000"/>
        </p:xfrm>
        <a:graphic>
          <a:graphicData uri="http://schemas.openxmlformats.org/drawingml/2006/table">
            <a:tbl>
              <a:tblPr>
                <a:noFill/>
                <a:tableStyleId>{16574959-4FCB-48D5-827C-FFBD221EB5C7}</a:tableStyleId>
              </a:tblPr>
              <a:tblGrid>
                <a:gridCol w="6697000"/>
                <a:gridCol w="6697000"/>
              </a:tblGrid>
              <a:tr h="579175">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Poppins"/>
                          <a:ea typeface="Poppins"/>
                          <a:cs typeface="Poppins"/>
                          <a:sym typeface="Poppins"/>
                        </a:rPr>
                        <a:t>Identificador de  Requisitos Funcionais</a:t>
                      </a:r>
                      <a:endParaRPr sz="3200" u="none" cap="none" strike="noStrike">
                        <a:latin typeface="Poppins"/>
                        <a:ea typeface="Poppins"/>
                        <a:cs typeface="Poppins"/>
                        <a:sym typeface="Poppins"/>
                      </a:endParaRPr>
                    </a:p>
                  </a:txBody>
                  <a:tcPr marT="45750" marB="457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7CDAD3"/>
                    </a:solidFill>
                  </a:tcPr>
                </a:tc>
                <a:tc>
                  <a:txBody>
                    <a:bodyPr/>
                    <a:lstStyle/>
                    <a:p>
                      <a:pPr indent="0" lvl="0" marL="0" marR="0" rtl="0" algn="ctr">
                        <a:lnSpc>
                          <a:spcPct val="100000"/>
                        </a:lnSpc>
                        <a:spcBef>
                          <a:spcPts val="0"/>
                        </a:spcBef>
                        <a:spcAft>
                          <a:spcPts val="0"/>
                        </a:spcAft>
                        <a:buClr>
                          <a:srgbClr val="FFFFFF"/>
                        </a:buClr>
                        <a:buSzPts val="3200"/>
                        <a:buFont typeface="Calibri"/>
                        <a:buNone/>
                      </a:pPr>
                      <a:r>
                        <a:rPr b="1" lang="en-US" sz="3200" u="none" cap="none" strike="noStrike">
                          <a:solidFill>
                            <a:srgbClr val="FFFFFF"/>
                          </a:solidFill>
                          <a:latin typeface="Poppins"/>
                          <a:ea typeface="Poppins"/>
                          <a:cs typeface="Poppins"/>
                          <a:sym typeface="Poppins"/>
                        </a:rPr>
                        <a:t>Priorização Final</a:t>
                      </a:r>
                      <a:endParaRPr sz="3200" u="none" cap="none" strike="noStrike">
                        <a:latin typeface="Poppins"/>
                        <a:ea typeface="Poppins"/>
                        <a:cs typeface="Poppins"/>
                        <a:sym typeface="Poppins"/>
                      </a:endParaRPr>
                    </a:p>
                  </a:txBody>
                  <a:tcPr marT="45750" marB="457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7CDAD3"/>
                    </a:solidFill>
                  </a:tcPr>
                </a:tc>
              </a:tr>
              <a:tr h="731550">
                <a:tc>
                  <a:txBody>
                    <a:bodyPr/>
                    <a:lstStyle/>
                    <a:p>
                      <a:pPr indent="0" lvl="0" marL="0" marR="0" rtl="0" algn="ctr">
                        <a:lnSpc>
                          <a:spcPct val="100000"/>
                        </a:lnSpc>
                        <a:spcBef>
                          <a:spcPts val="0"/>
                        </a:spcBef>
                        <a:spcAft>
                          <a:spcPts val="0"/>
                        </a:spcAft>
                        <a:buClr>
                          <a:schemeClr val="dk1"/>
                        </a:buClr>
                        <a:buSzPts val="3600"/>
                        <a:buFont typeface="Arial"/>
                        <a:buNone/>
                      </a:pPr>
                      <a:r>
                        <a:rPr lang="en-US" sz="3600" u="none" cap="none" strike="noStrike">
                          <a:latin typeface="Poppins"/>
                          <a:ea typeface="Poppins"/>
                          <a:cs typeface="Poppins"/>
                          <a:sym typeface="Poppins"/>
                        </a:rPr>
                        <a:t>RF #09</a:t>
                      </a:r>
                      <a:endParaRPr sz="36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3600" u="none" cap="none" strike="noStrike">
                          <a:solidFill>
                            <a:schemeClr val="dk1"/>
                          </a:solidFill>
                          <a:latin typeface="Poppins"/>
                          <a:ea typeface="Poppins"/>
                          <a:cs typeface="Poppins"/>
                          <a:sym typeface="Poppins"/>
                        </a:rPr>
                        <a:t>Deve ser feito</a:t>
                      </a:r>
                      <a:endParaRPr sz="36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r h="731550">
                <a:tc>
                  <a:txBody>
                    <a:bodyPr/>
                    <a:lstStyle/>
                    <a:p>
                      <a:pPr indent="0" lvl="0" marL="0" marR="0" rtl="0" algn="ctr">
                        <a:lnSpc>
                          <a:spcPct val="100000"/>
                        </a:lnSpc>
                        <a:spcBef>
                          <a:spcPts val="0"/>
                        </a:spcBef>
                        <a:spcAft>
                          <a:spcPts val="0"/>
                        </a:spcAft>
                        <a:buClr>
                          <a:schemeClr val="dk1"/>
                        </a:buClr>
                        <a:buSzPts val="3600"/>
                        <a:buFont typeface="Arial"/>
                        <a:buNone/>
                      </a:pPr>
                      <a:r>
                        <a:rPr lang="en-US" sz="3600" u="none" cap="none" strike="noStrike">
                          <a:solidFill>
                            <a:schemeClr val="dk1"/>
                          </a:solidFill>
                          <a:latin typeface="Poppins"/>
                          <a:ea typeface="Poppins"/>
                          <a:cs typeface="Poppins"/>
                          <a:sym typeface="Poppins"/>
                        </a:rPr>
                        <a:t>RF #10</a:t>
                      </a:r>
                      <a:endParaRPr sz="36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3600" u="none" cap="none" strike="noStrike">
                          <a:solidFill>
                            <a:schemeClr val="dk1"/>
                          </a:solidFill>
                          <a:latin typeface="Poppins"/>
                          <a:ea typeface="Poppins"/>
                          <a:cs typeface="Poppins"/>
                          <a:sym typeface="Poppins"/>
                        </a:rPr>
                        <a:t>Deve ser feito</a:t>
                      </a:r>
                      <a:endParaRPr sz="36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r h="731550">
                <a:tc>
                  <a:txBody>
                    <a:bodyPr/>
                    <a:lstStyle/>
                    <a:p>
                      <a:pPr indent="0" lvl="0" marL="0" marR="0" rtl="0" algn="ctr">
                        <a:lnSpc>
                          <a:spcPct val="100000"/>
                        </a:lnSpc>
                        <a:spcBef>
                          <a:spcPts val="0"/>
                        </a:spcBef>
                        <a:spcAft>
                          <a:spcPts val="0"/>
                        </a:spcAft>
                        <a:buClr>
                          <a:schemeClr val="dk1"/>
                        </a:buClr>
                        <a:buSzPts val="3600"/>
                        <a:buFont typeface="Arial"/>
                        <a:buNone/>
                      </a:pPr>
                      <a:r>
                        <a:rPr lang="en-US" sz="3600" u="none" cap="none" strike="noStrike">
                          <a:solidFill>
                            <a:schemeClr val="dk1"/>
                          </a:solidFill>
                          <a:latin typeface="Poppins"/>
                          <a:ea typeface="Poppins"/>
                          <a:cs typeface="Poppins"/>
                          <a:sym typeface="Poppins"/>
                        </a:rPr>
                        <a:t>RF #11</a:t>
                      </a:r>
                      <a:endParaRPr sz="36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3600" u="none" cap="none" strike="noStrike">
                          <a:solidFill>
                            <a:schemeClr val="dk1"/>
                          </a:solidFill>
                          <a:latin typeface="Poppins"/>
                          <a:ea typeface="Poppins"/>
                          <a:cs typeface="Poppins"/>
                          <a:sym typeface="Poppins"/>
                        </a:rPr>
                        <a:t>Deve ser feito</a:t>
                      </a:r>
                      <a:endParaRPr sz="36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r h="731550">
                <a:tc>
                  <a:txBody>
                    <a:bodyPr/>
                    <a:lstStyle/>
                    <a:p>
                      <a:pPr indent="0" lvl="0" marL="0" marR="0" rtl="0" algn="ctr">
                        <a:lnSpc>
                          <a:spcPct val="100000"/>
                        </a:lnSpc>
                        <a:spcBef>
                          <a:spcPts val="0"/>
                        </a:spcBef>
                        <a:spcAft>
                          <a:spcPts val="0"/>
                        </a:spcAft>
                        <a:buClr>
                          <a:schemeClr val="dk1"/>
                        </a:buClr>
                        <a:buSzPts val="3600"/>
                        <a:buFont typeface="Arial"/>
                        <a:buNone/>
                      </a:pPr>
                      <a:r>
                        <a:rPr lang="en-US" sz="3600" u="none" cap="none" strike="noStrike">
                          <a:solidFill>
                            <a:schemeClr val="dk1"/>
                          </a:solidFill>
                          <a:latin typeface="Poppins"/>
                          <a:ea typeface="Poppins"/>
                          <a:cs typeface="Poppins"/>
                          <a:sym typeface="Poppins"/>
                        </a:rPr>
                        <a:t>RF #12</a:t>
                      </a:r>
                      <a:endParaRPr sz="36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3600" u="none" cap="none" strike="noStrike">
                          <a:solidFill>
                            <a:schemeClr val="dk1"/>
                          </a:solidFill>
                          <a:latin typeface="Poppins"/>
                          <a:ea typeface="Poppins"/>
                          <a:cs typeface="Poppins"/>
                          <a:sym typeface="Poppins"/>
                        </a:rPr>
                        <a:t>Deve ser feito</a:t>
                      </a:r>
                      <a:endParaRPr sz="36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r h="731550">
                <a:tc>
                  <a:txBody>
                    <a:bodyPr/>
                    <a:lstStyle/>
                    <a:p>
                      <a:pPr indent="0" lvl="0" marL="0" marR="0" rtl="0" algn="ctr">
                        <a:lnSpc>
                          <a:spcPct val="100000"/>
                        </a:lnSpc>
                        <a:spcBef>
                          <a:spcPts val="0"/>
                        </a:spcBef>
                        <a:spcAft>
                          <a:spcPts val="0"/>
                        </a:spcAft>
                        <a:buClr>
                          <a:schemeClr val="dk1"/>
                        </a:buClr>
                        <a:buSzPts val="3600"/>
                        <a:buFont typeface="Arial"/>
                        <a:buNone/>
                      </a:pPr>
                      <a:r>
                        <a:rPr lang="en-US" sz="3600" u="none" cap="none" strike="noStrike">
                          <a:solidFill>
                            <a:schemeClr val="dk1"/>
                          </a:solidFill>
                          <a:latin typeface="Poppins"/>
                          <a:ea typeface="Poppins"/>
                          <a:cs typeface="Poppins"/>
                          <a:sym typeface="Poppins"/>
                        </a:rPr>
                        <a:t>RF #13</a:t>
                      </a:r>
                      <a:endParaRPr sz="36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3600" u="none" cap="none" strike="noStrike">
                          <a:solidFill>
                            <a:schemeClr val="dk1"/>
                          </a:solidFill>
                          <a:latin typeface="Poppins"/>
                          <a:ea typeface="Poppins"/>
                          <a:cs typeface="Poppins"/>
                          <a:sym typeface="Poppins"/>
                        </a:rPr>
                        <a:t>Deve ser feito</a:t>
                      </a:r>
                      <a:endParaRPr sz="36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r h="731550">
                <a:tc>
                  <a:txBody>
                    <a:bodyPr/>
                    <a:lstStyle/>
                    <a:p>
                      <a:pPr indent="0" lvl="0" marL="0" marR="0" rtl="0" algn="ctr">
                        <a:lnSpc>
                          <a:spcPct val="100000"/>
                        </a:lnSpc>
                        <a:spcBef>
                          <a:spcPts val="0"/>
                        </a:spcBef>
                        <a:spcAft>
                          <a:spcPts val="0"/>
                        </a:spcAft>
                        <a:buClr>
                          <a:schemeClr val="dk1"/>
                        </a:buClr>
                        <a:buSzPts val="3600"/>
                        <a:buFont typeface="Arial"/>
                        <a:buNone/>
                      </a:pPr>
                      <a:r>
                        <a:rPr lang="en-US" sz="3600" u="none" cap="none" strike="noStrike">
                          <a:solidFill>
                            <a:schemeClr val="dk1"/>
                          </a:solidFill>
                          <a:latin typeface="Poppins"/>
                          <a:ea typeface="Poppins"/>
                          <a:cs typeface="Poppins"/>
                          <a:sym typeface="Poppins"/>
                        </a:rPr>
                        <a:t>RF #14</a:t>
                      </a:r>
                      <a:endParaRPr sz="36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3600" u="none" cap="none" strike="noStrike">
                          <a:solidFill>
                            <a:schemeClr val="dk1"/>
                          </a:solidFill>
                          <a:latin typeface="Poppins"/>
                          <a:ea typeface="Poppins"/>
                          <a:cs typeface="Poppins"/>
                          <a:sym typeface="Poppins"/>
                        </a:rPr>
                        <a:t>Deve ser feito</a:t>
                      </a:r>
                      <a:endParaRPr sz="36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r h="731550">
                <a:tc>
                  <a:txBody>
                    <a:bodyPr/>
                    <a:lstStyle/>
                    <a:p>
                      <a:pPr indent="0" lvl="0" marL="0" marR="0" rtl="0" algn="ctr">
                        <a:lnSpc>
                          <a:spcPct val="100000"/>
                        </a:lnSpc>
                        <a:spcBef>
                          <a:spcPts val="0"/>
                        </a:spcBef>
                        <a:spcAft>
                          <a:spcPts val="0"/>
                        </a:spcAft>
                        <a:buClr>
                          <a:schemeClr val="dk1"/>
                        </a:buClr>
                        <a:buSzPts val="3600"/>
                        <a:buFont typeface="Arial"/>
                        <a:buNone/>
                      </a:pPr>
                      <a:r>
                        <a:rPr lang="en-US" sz="3600" u="none" cap="none" strike="noStrike">
                          <a:solidFill>
                            <a:schemeClr val="dk1"/>
                          </a:solidFill>
                          <a:latin typeface="Poppins"/>
                          <a:ea typeface="Poppins"/>
                          <a:cs typeface="Poppins"/>
                          <a:sym typeface="Poppins"/>
                        </a:rPr>
                        <a:t>RF #15</a:t>
                      </a:r>
                      <a:endParaRPr sz="3600" u="none" cap="none" strike="noStrike">
                        <a:solidFill>
                          <a:schemeClr val="dk1"/>
                        </a:solidFill>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3600" u="none" cap="none" strike="noStrike">
                          <a:solidFill>
                            <a:schemeClr val="dk1"/>
                          </a:solidFill>
                          <a:latin typeface="Poppins"/>
                          <a:ea typeface="Poppins"/>
                          <a:cs typeface="Poppins"/>
                          <a:sym typeface="Poppins"/>
                        </a:rPr>
                        <a:t>Deve ser feito</a:t>
                      </a:r>
                      <a:endParaRPr sz="36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r h="731550">
                <a:tc>
                  <a:txBody>
                    <a:bodyPr/>
                    <a:lstStyle/>
                    <a:p>
                      <a:pPr indent="0" lvl="0" marL="0" marR="0" rtl="0" algn="ctr">
                        <a:lnSpc>
                          <a:spcPct val="100000"/>
                        </a:lnSpc>
                        <a:spcBef>
                          <a:spcPts val="0"/>
                        </a:spcBef>
                        <a:spcAft>
                          <a:spcPts val="0"/>
                        </a:spcAft>
                        <a:buClr>
                          <a:schemeClr val="dk1"/>
                        </a:buClr>
                        <a:buSzPts val="3600"/>
                        <a:buFont typeface="Arial"/>
                        <a:buNone/>
                      </a:pPr>
                      <a:r>
                        <a:rPr lang="en-US" sz="3600" u="none" cap="none" strike="noStrike">
                          <a:solidFill>
                            <a:schemeClr val="dk1"/>
                          </a:solidFill>
                          <a:latin typeface="Poppins"/>
                          <a:ea typeface="Poppins"/>
                          <a:cs typeface="Poppins"/>
                          <a:sym typeface="Poppins"/>
                        </a:rPr>
                        <a:t>RF #16</a:t>
                      </a:r>
                      <a:endParaRPr sz="3600" u="none" cap="none" strike="noStrike">
                        <a:solidFill>
                          <a:schemeClr val="dk1"/>
                        </a:solidFill>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US" sz="3600" u="none" cap="none" strike="noStrike">
                          <a:solidFill>
                            <a:schemeClr val="dk1"/>
                          </a:solidFill>
                          <a:latin typeface="Poppins"/>
                          <a:ea typeface="Poppins"/>
                          <a:cs typeface="Poppins"/>
                          <a:sym typeface="Poppins"/>
                        </a:rPr>
                        <a:t>Deve ser feito</a:t>
                      </a:r>
                      <a:endParaRPr sz="3600" u="none" cap="none" strike="noStrike">
                        <a:latin typeface="Poppins"/>
                        <a:ea typeface="Poppins"/>
                        <a:cs typeface="Poppins"/>
                        <a:sym typeface="Poppins"/>
                      </a:endParaRPr>
                    </a:p>
                  </a:txBody>
                  <a:tcPr marT="91450" marB="91450" marR="91450" marL="91450">
                    <a:lnL cap="flat" cmpd="sng" w="12225">
                      <a:solidFill>
                        <a:srgbClr val="FFFFFF"/>
                      </a:solidFill>
                      <a:prstDash val="solid"/>
                      <a:round/>
                      <a:headEnd len="sm" w="sm" type="none"/>
                      <a:tailEnd len="sm" w="sm" type="none"/>
                    </a:lnL>
                    <a:lnR cap="flat" cmpd="sng" w="12225">
                      <a:solidFill>
                        <a:srgbClr val="FFFFFF"/>
                      </a:solidFill>
                      <a:prstDash val="solid"/>
                      <a:round/>
                      <a:headEnd len="sm" w="sm" type="none"/>
                      <a:tailEnd len="sm" w="sm" type="none"/>
                    </a:lnR>
                    <a:lnT cap="flat" cmpd="sng" w="12225">
                      <a:solidFill>
                        <a:srgbClr val="FFFFFF"/>
                      </a:solidFill>
                      <a:prstDash val="solid"/>
                      <a:round/>
                      <a:headEnd len="sm" w="sm" type="none"/>
                      <a:tailEnd len="sm" w="sm" type="none"/>
                    </a:lnT>
                    <a:lnB cap="flat" cmpd="sng" w="12225">
                      <a:solidFill>
                        <a:srgbClr val="FFFFFF"/>
                      </a:solidFill>
                      <a:prstDash val="solid"/>
                      <a:round/>
                      <a:headEnd len="sm" w="sm" type="none"/>
                      <a:tailEnd len="sm" w="sm" type="none"/>
                    </a:lnB>
                    <a:solidFill>
                      <a:srgbClr val="BDE9E5"/>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